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0" r:id="rId4"/>
    <p:sldId id="256" r:id="rId5"/>
    <p:sldId id="257" r:id="rId6"/>
    <p:sldId id="258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freeppt.ru/Prew/Orange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024" y="0"/>
            <a:ext cx="9217024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11760" y="1268760"/>
            <a:ext cx="3744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4418" y="2636912"/>
            <a:ext cx="8029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Бала тәрбиесіндегі-ата ана 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0701809"/>
            <a:ext cx="1512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freeppt.ru/Prew/Orange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024" y="0"/>
            <a:ext cx="9217024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19672" y="3140968"/>
            <a:ext cx="6264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Баланы жастан бақпасаң,</a:t>
            </a:r>
          </a:p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Жамандықтан қақпасаң,</a:t>
            </a:r>
          </a:p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Қадірден жұрдай қасқа боп,</a:t>
            </a:r>
          </a:p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Кешкенің өмір босқа тек</a:t>
            </a:r>
            <a:r>
              <a:rPr lang="kk-KZ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17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pptback.com/uploads/3d-green-backgrounds-powerp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1052736"/>
            <a:ext cx="816435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kk-KZ" sz="4800" i="1" dirty="0" smtClean="0">
                <a:latin typeface="Times New Roman" pitchFamily="18" charset="0"/>
                <a:cs typeface="Times New Roman" pitchFamily="18" charset="0"/>
              </a:rPr>
              <a:t>Барысы:</a:t>
            </a:r>
          </a:p>
          <a:p>
            <a:pPr marL="342900" indent="-342900"/>
            <a:endParaRPr lang="kk-KZ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1Мақсат қою</a:t>
            </a:r>
          </a:p>
          <a:p>
            <a:pPr marL="342900" indent="-342900"/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2.Топқа бөліну</a:t>
            </a:r>
          </a:p>
          <a:p>
            <a:pPr marL="342900" indent="-342900"/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3.“Мен қандаймын” өздерін таныстыру, сипаттау</a:t>
            </a:r>
          </a:p>
          <a:p>
            <a:pPr marL="342900" indent="-342900"/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4.”Бала тәрбиесіндегі-ата-ана” пікір алмасу</a:t>
            </a:r>
          </a:p>
          <a:p>
            <a:pPr marL="342900" indent="-342900"/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5. “Компьютердің зияны” видео көрсету, талдау</a:t>
            </a:r>
          </a:p>
          <a:p>
            <a:pPr marL="342900" indent="-342900"/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6.Психолог кеңесі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34b/00050c5a-9ea4f1f3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ds04.infourok.ru/uploads/ex/034b/00050c5a-9ea4f1f3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4.infourok.ru/uploads/ex/034b/00050c5a-9ea4f1f3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0701809"/>
            <a:ext cx="1512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freeppt.ru/Prew/OrangeSlaidPr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024" y="0"/>
            <a:ext cx="9217024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19672" y="3140968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Назарларыңызға көп рахмет</a:t>
            </a:r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267744" y="1916832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Жақсы бала-ата-ана қуанышы,</a:t>
            </a:r>
          </a:p>
          <a:p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Жаман бала ата-ана күйініші.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1484784"/>
            <a:ext cx="2417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71</Words>
  <Application>Microsoft Office PowerPoint</Application>
  <PresentationFormat>Экран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шк</cp:lastModifiedBy>
  <cp:revision>9</cp:revision>
  <dcterms:created xsi:type="dcterms:W3CDTF">2018-01-31T03:41:06Z</dcterms:created>
  <dcterms:modified xsi:type="dcterms:W3CDTF">2018-01-31T11:57:26Z</dcterms:modified>
</cp:coreProperties>
</file>