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m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56" r:id="rId3"/>
    <p:sldId id="282" r:id="rId4"/>
    <p:sldId id="257" r:id="rId5"/>
    <p:sldId id="288" r:id="rId6"/>
    <p:sldId id="287" r:id="rId7"/>
    <p:sldId id="292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6" r:id="rId16"/>
    <p:sldId id="293" r:id="rId17"/>
    <p:sldId id="291" r:id="rId18"/>
    <p:sldId id="294" r:id="rId19"/>
    <p:sldId id="290" r:id="rId20"/>
    <p:sldId id="280" r:id="rId21"/>
    <p:sldId id="296" r:id="rId22"/>
    <p:sldId id="297" r:id="rId23"/>
    <p:sldId id="298" r:id="rId24"/>
    <p:sldId id="299" r:id="rId25"/>
    <p:sldId id="300" r:id="rId26"/>
    <p:sldId id="301" r:id="rId27"/>
    <p:sldId id="304" r:id="rId28"/>
    <p:sldId id="30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36" autoAdjust="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file:///E:\&#1040;&#1083;&#1090;&#1086;&#1096;\&#1082;&#1083;&#1072;&#1089;&#1089;&#1080;&#1095;&#1077;&#1089;&#1082;&#1072;&#1103;%20&#1084;&#1091;&#1079;&#1099;&#1082;&#1072;\Klassika_dlya_malyshej_Lunnaya_sonata_Bethoven_(vashsound.com)%20(2).mp3" TargetMode="External"/><Relationship Id="rId7" Type="http://schemas.microsoft.com/office/2007/relationships/media" Target="../media/media1.mp3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16.png"/><Relationship Id="rId4" Type="http://schemas.microsoft.com/office/2007/relationships/media" Target="../media/media1.mp3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16.png"/><Relationship Id="rId4" Type="http://schemas.microsoft.com/office/2007/relationships/media" Target="../media/media1.mp3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16.png"/><Relationship Id="rId4" Type="http://schemas.microsoft.com/office/2007/relationships/media" Target="../media/media1.mp3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16.png"/><Relationship Id="rId4" Type="http://schemas.microsoft.com/office/2007/relationships/media" Target="../media/media1.mp3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16.png"/><Relationship Id="rId4" Type="http://schemas.microsoft.com/office/2007/relationships/media" Target="../media/media1.mp3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16.png"/><Relationship Id="rId4" Type="http://schemas.microsoft.com/office/2007/relationships/media" Target="../media/media1.mp3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3.png"/><Relationship Id="rId7" Type="http://schemas.microsoft.com/office/2007/relationships/media" Target="../media/media1.mp3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9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gif"/><Relationship Id="rId4" Type="http://schemas.openxmlformats.org/officeDocument/2006/relationships/image" Target="../media/image3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7281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1640" y="1574093"/>
            <a:ext cx="7416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G:\Анимации\Солнце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4544" y="0"/>
            <a:ext cx="2857500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01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7267" flipH="1">
            <a:off x="0" y="3645024"/>
            <a:ext cx="9252522" cy="335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46444" y="1412776"/>
            <a:ext cx="7298794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Ақпанның он төрті </a:t>
            </a:r>
          </a:p>
          <a:p>
            <a:pPr algn="ctr"/>
            <a:r>
              <a:rPr lang="kk-KZ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Сынып жұмысы</a:t>
            </a:r>
            <a:endParaRPr lang="ru-RU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544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0" y="1"/>
            <a:ext cx="9144000" cy="10527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40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Сабақтың тақырыбы: </a:t>
            </a:r>
          </a:p>
          <a:p>
            <a:pPr algn="ctr">
              <a:defRPr/>
            </a:pPr>
            <a:r>
              <a:rPr lang="kk-KZ" sz="40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“Менің  әуес  ісім-...”</a:t>
            </a:r>
          </a:p>
        </p:txBody>
      </p:sp>
      <p:pic>
        <p:nvPicPr>
          <p:cNvPr id="6" name="Picture 2" descr="C:\Users\админ\Desktop\для прези\Sport19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69" y="1052737"/>
            <a:ext cx="4398215" cy="5804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http://files.mangystau.gov.kz/uploads/images/bbdde1c95b7a1e7544ae54b877ff3a7e__35f7ccfa2e6e822fd2c1f8f1b020638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052737"/>
            <a:ext cx="2510590" cy="334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content.foto.mail.ru/mail/inter_666_91/_answers/i-225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4229653"/>
            <a:ext cx="4716016" cy="2628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miss.inform.kz/fileman/Uploads/sport/%D1%80%D1%8B%D0%BF%D0%B0%D0%BA%D0%BE%D0%B2%D0%B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87415" y="1052737"/>
            <a:ext cx="2256585" cy="31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142984"/>
            <a:ext cx="78581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endParaRPr lang="ru-RU" sz="4400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412776"/>
            <a:ext cx="813690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Оқушыларға тақырып </a:t>
            </a:r>
            <a:r>
              <a:rPr lang="kk-KZ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бойынша мәлімет беріп,   тақырып бойынша </a:t>
            </a:r>
            <a:r>
              <a:rPr lang="kk-KZ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білімдерін жүйеге келтіру, </a:t>
            </a:r>
            <a:endParaRPr lang="kk-KZ" sz="36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k-KZ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грамматикалық </a:t>
            </a:r>
            <a:r>
              <a:rPr lang="kk-KZ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ұғымдарды сауатты </a:t>
            </a:r>
            <a:endParaRPr lang="kk-KZ" sz="36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k-KZ" sz="36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әрі </a:t>
            </a:r>
            <a:r>
              <a:rPr lang="kk-KZ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дұрыс қолдану дағдыларын қалыптастыру. </a:t>
            </a:r>
            <a:endParaRPr lang="ru-RU" sz="3600" b="1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03677"/>
            <a:ext cx="9143999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732276" y="63141"/>
            <a:ext cx="739369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Саба</a:t>
            </a:r>
            <a:r>
              <a:rPr lang="kk-KZ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қтың мақсаты:</a:t>
            </a:r>
            <a:endParaRPr lang="ru-RU" sz="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1225689"/>
            <a:ext cx="83582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50161"/>
            <a:ext cx="9208813" cy="680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7260" y="4133"/>
            <a:ext cx="9136740" cy="769441"/>
          </a:xfrm>
          <a:prstGeom prst="rect">
            <a:avLst/>
          </a:prstGeom>
          <a:ln/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kk-KZ" sz="4400" b="1" dirty="0" smtClean="0">
                <a:solidFill>
                  <a:srgbClr val="FFFF00"/>
                </a:solidFill>
              </a:rPr>
              <a:t>Психологиялық ахуал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7" name="Picture 7" descr="01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41891" y="4509120"/>
            <a:ext cx="2700338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7" descr="001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147173" y="548680"/>
            <a:ext cx="217487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7" descr="001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234610" y="4459888"/>
            <a:ext cx="217487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7" descr="001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974793" y="3095750"/>
            <a:ext cx="217487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7" descr="001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959137" y="2133005"/>
            <a:ext cx="217487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7" descr="001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804622" y="388853"/>
            <a:ext cx="217487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001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627784" y="648969"/>
            <a:ext cx="217487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7" descr="001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41891" y="2425016"/>
            <a:ext cx="217487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869451" y="1885933"/>
            <a:ext cx="7476535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u="sng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Кәне, достар, тұрайық.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r>
              <a:rPr lang="kk-KZ" sz="5400" b="1" u="sng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Шеңберімізді құрайық.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r>
              <a:rPr lang="kk-KZ" sz="5400" b="1" u="sng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Жақсы-жақсы тілектер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r>
              <a:rPr lang="kk-KZ" sz="5400" b="1" u="sng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Бір-бірімізге сыйлайық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88" y="-428625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0500" y="-428625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9438" y="-428625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00125" y="6000750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00500" y="6000750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929438" y="6000750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10" descr="0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14688" cy="119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10" descr="0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1813" y="0"/>
            <a:ext cx="314325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 descr="0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625" y="0"/>
            <a:ext cx="3000375" cy="119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0" descr="0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5832648"/>
            <a:ext cx="3214688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0" descr="0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928938" y="6323013"/>
            <a:ext cx="3214687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10" descr="0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29312" y="5805264"/>
            <a:ext cx="321468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1" name="Rectangle 16"/>
          <p:cNvSpPr>
            <a:spLocks noChangeArrowheads="1"/>
          </p:cNvSpPr>
          <p:nvPr/>
        </p:nvSpPr>
        <p:spPr bwMode="auto">
          <a:xfrm>
            <a:off x="968375" y="333375"/>
            <a:ext cx="7204075" cy="143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07344" y="873586"/>
            <a:ext cx="6781080" cy="144655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kk-KZ" sz="4400" b="1" dirty="0">
                <a:solidFill>
                  <a:srgbClr val="FF0000"/>
                </a:solidFill>
                <a:latin typeface="Times New Roman KZ" panose="02020603050405020304" pitchFamily="18" charset="0"/>
                <a:ea typeface="Times New Roman KZ" panose="02020603050405020304" pitchFamily="18" charset="0"/>
              </a:rPr>
              <a:t>Сынып оқушыларын </a:t>
            </a:r>
            <a:br>
              <a:rPr lang="kk-KZ" sz="4400" b="1" dirty="0">
                <a:solidFill>
                  <a:srgbClr val="FF0000"/>
                </a:solidFill>
                <a:latin typeface="Times New Roman KZ" panose="02020603050405020304" pitchFamily="18" charset="0"/>
                <a:ea typeface="Times New Roman KZ" panose="02020603050405020304" pitchFamily="18" charset="0"/>
              </a:rPr>
            </a:br>
            <a:r>
              <a:rPr lang="kk-KZ" sz="4400" b="1" dirty="0">
                <a:solidFill>
                  <a:srgbClr val="FF0000"/>
                </a:solidFill>
                <a:latin typeface="Times New Roman KZ" panose="02020603050405020304" pitchFamily="18" charset="0"/>
                <a:ea typeface="Times New Roman KZ" panose="02020603050405020304" pitchFamily="18" charset="0"/>
              </a:rPr>
              <a:t>топқа бөлу</a:t>
            </a:r>
            <a:endParaRPr lang="ru-RU" sz="4400" b="1" dirty="0">
              <a:solidFill>
                <a:srgbClr val="FF0000"/>
              </a:solidFill>
              <a:latin typeface="Times New Roman KZ" panose="02020603050405020304" pitchFamily="18" charset="0"/>
              <a:ea typeface="Times New Roman KZ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621087"/>
            <a:ext cx="799288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k-KZ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Суреттер арқылы топқа бөліну</a:t>
            </a:r>
          </a:p>
          <a:p>
            <a:pPr algn="ctr">
              <a:spcBef>
                <a:spcPct val="50000"/>
              </a:spcBef>
            </a:pPr>
            <a:r>
              <a:rPr lang="kk-KZ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</a:t>
            </a:r>
            <a:r>
              <a:rPr lang="kk-KZ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топ.  </a:t>
            </a:r>
            <a:r>
              <a:rPr lang="kk-KZ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«Футболшылар» </a:t>
            </a:r>
          </a:p>
          <a:p>
            <a:pPr algn="ctr">
              <a:spcBef>
                <a:spcPct val="50000"/>
              </a:spcBef>
            </a:pPr>
            <a:r>
              <a:rPr lang="kk-KZ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ІІ </a:t>
            </a:r>
            <a:r>
              <a:rPr lang="kk-KZ" sz="4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топ. </a:t>
            </a:r>
            <a:r>
              <a:rPr lang="kk-KZ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 Шахматшылар»</a:t>
            </a:r>
            <a:endParaRPr lang="kk-KZ" sz="4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4091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3999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Үй жұмысын пысықтау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556792"/>
            <a:ext cx="8640960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№1 тапсырма: </a:t>
            </a:r>
          </a:p>
          <a:p>
            <a:pPr algn="ctr"/>
            <a:r>
              <a:rPr lang="kk-KZ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Әңгімеден рай түрлерін анықтаңдар. </a:t>
            </a:r>
            <a:endParaRPr lang="kk-KZ" sz="28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k-KZ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Сөйлемде </a:t>
            </a:r>
            <a:r>
              <a:rPr lang="kk-KZ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қандай рай түрлері қатысады</a:t>
            </a:r>
            <a:r>
              <a:rPr lang="kk-KZ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ctr"/>
            <a:endParaRPr lang="kk-KZ" sz="2800" b="1" i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k-KZ" sz="2800" b="1" i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   </a:t>
            </a:r>
            <a:r>
              <a:rPr lang="kk-KZ" sz="2800" b="1" i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Ас даярлау</a:t>
            </a:r>
          </a:p>
          <a:p>
            <a:pPr algn="ctr"/>
            <a:r>
              <a:rPr lang="kk-KZ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Менің анам асты дәмді </a:t>
            </a:r>
            <a:r>
              <a:rPr lang="kk-KZ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даярлайды.Мен де </a:t>
            </a:r>
            <a:r>
              <a:rPr lang="kk-KZ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анам секілді асты дәмді даярлағым келеді.</a:t>
            </a:r>
          </a:p>
          <a:p>
            <a:pPr algn="ctr"/>
            <a:r>
              <a:rPr lang="kk-KZ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Бірде анам: “</a:t>
            </a:r>
            <a:r>
              <a:rPr lang="kk-KZ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Бері кел,ас </a:t>
            </a:r>
            <a:r>
              <a:rPr lang="kk-KZ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даярлауға көмектес “-деді.Содан кейін: “Тағамды дәмді жасасаң,бәріне сүйкімді боласың”-</a:t>
            </a:r>
            <a:r>
              <a:rPr lang="kk-KZ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деп, </a:t>
            </a:r>
            <a:r>
              <a:rPr lang="kk-KZ" sz="2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</a:rPr>
              <a:t>сөзін аяқтады анам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70768635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1640" y="3017806"/>
            <a:ext cx="3429000" cy="337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8853" y="260648"/>
            <a:ext cx="8937062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kk-KZ" sz="60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Қызығушылықтарын ояту</a:t>
            </a:r>
          </a:p>
          <a:p>
            <a:pPr algn="ctr"/>
            <a:endParaRPr lang="kk-KZ" sz="6000" b="1" cap="none" spc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kk-KZ" sz="60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            Миға шабуыл</a:t>
            </a:r>
            <a:endParaRPr lang="ru-RU" sz="6000" b="1" cap="none" spc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Picture 6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8" y="2722531"/>
            <a:ext cx="3887787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5930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7709"/>
            <a:ext cx="9159699" cy="144655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Алматы </a:t>
            </a:r>
            <a:r>
              <a:rPr lang="ru-RU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қаласындағы</a:t>
            </a:r>
            <a:r>
              <a:rPr lang="ru-RU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Азияда</a:t>
            </a:r>
            <a:r>
              <a:rPr lang="ru-RU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</a:t>
            </a:r>
            <a:r>
              <a:rPr lang="ru-RU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</a:t>
            </a:r>
            <a:endParaRPr lang="ru-RU" sz="32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1495041"/>
            <a:ext cx="9159699" cy="1829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698" y="3324874"/>
            <a:ext cx="9144000" cy="176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085185"/>
            <a:ext cx="9144000" cy="176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Маржан Арапбаева и другие звезды кз - Қазақ елі осындай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>
                  <p14:trim st="2200" end="0.375"/>
                </p14:media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-1980728" y="478038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8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928802"/>
            <a:ext cx="7572428" cy="4143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28596" y="500042"/>
            <a:ext cx="83344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Балуан </a:t>
            </a:r>
            <a:r>
              <a:rPr lang="ru-RU" sz="4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Шолақ атындағы</a:t>
            </a:r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</a:t>
            </a:r>
            <a:r>
              <a:rPr lang="en-US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мәдениет сарайы</a:t>
            </a:r>
            <a:endParaRPr lang="ru-RU" sz="4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Маржан Арапбаева и другие звезды кз - Қазақ елі осындай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>
                  <p14:trim st="2200" end="0.375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39552" y="610991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292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571612"/>
            <a:ext cx="801062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00034" y="571480"/>
            <a:ext cx="82153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 smtClean="0">
                <a:solidFill>
                  <a:srgbClr val="0070C0"/>
                </a:solidFill>
                <a:latin typeface="Bookman Old Style" pitchFamily="18" charset="0"/>
              </a:rPr>
              <a:t>«</a:t>
            </a:r>
            <a:r>
              <a:rPr lang="ru-RU" sz="3000" b="1" i="1" dirty="0" err="1" smtClean="0">
                <a:solidFill>
                  <a:srgbClr val="0070C0"/>
                </a:solidFill>
                <a:latin typeface="Bookman Old Style" pitchFamily="18" charset="0"/>
              </a:rPr>
              <a:t>Медеу</a:t>
            </a:r>
            <a:r>
              <a:rPr lang="ru-RU" sz="3000" b="1" i="1" dirty="0" smtClean="0">
                <a:solidFill>
                  <a:srgbClr val="0070C0"/>
                </a:solidFill>
                <a:latin typeface="Bookman Old Style" pitchFamily="18" charset="0"/>
              </a:rPr>
              <a:t>» </a:t>
            </a:r>
            <a:r>
              <a:rPr lang="ru-RU" sz="3000" b="1" i="1" dirty="0" err="1" smtClean="0">
                <a:solidFill>
                  <a:srgbClr val="0070C0"/>
                </a:solidFill>
                <a:latin typeface="Bookman Old Style" pitchFamily="18" charset="0"/>
              </a:rPr>
              <a:t>жоғары таулы</a:t>
            </a:r>
            <a:r>
              <a:rPr lang="ru-RU" sz="3000" b="1" i="1" dirty="0" smtClean="0">
                <a:solidFill>
                  <a:srgbClr val="0070C0"/>
                </a:solidFill>
                <a:latin typeface="Bookman Old Style" pitchFamily="18" charset="0"/>
              </a:rPr>
              <a:t> спорт  </a:t>
            </a:r>
            <a:r>
              <a:rPr lang="ru-RU" sz="3000" b="1" i="1" dirty="0" err="1" smtClean="0">
                <a:solidFill>
                  <a:srgbClr val="0070C0"/>
                </a:solidFill>
                <a:latin typeface="Bookman Old Style" pitchFamily="18" charset="0"/>
              </a:rPr>
              <a:t>кешені</a:t>
            </a:r>
            <a:endParaRPr lang="ru-RU" sz="3000" dirty="0">
              <a:solidFill>
                <a:srgbClr val="0070C0"/>
              </a:solidFill>
              <a:latin typeface="Bookman Old Style" pitchFamily="18" charset="0"/>
            </a:endParaRPr>
          </a:p>
        </p:txBody>
      </p:sp>
      <p:pic>
        <p:nvPicPr>
          <p:cNvPr id="4" name="Маржан Арапбаева и другие звезды кз - Қазақ елі осындай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>
                  <p14:trim st="2200" end="0.375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39552" y="610991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92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997" y="1609724"/>
            <a:ext cx="8130093" cy="4605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83568" y="476672"/>
            <a:ext cx="78581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Шаңғы трамплиндерінің халықаралық кешені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Маржан Арапбаева и другие звезды кз - Қазақ елі осындай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>
                  <p14:trim st="2200" end="0.375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39552" y="610991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292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928803"/>
            <a:ext cx="757242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28596" y="571480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Алматы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қаласындағы</a:t>
            </a:r>
            <a:endParaRPr lang="ru-RU" sz="3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«Шымбұлақ» тау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шаңғы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курорты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Маржан Арапбаева и другие звезды кз - Қазақ елі осындай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>
                  <p14:trim st="2200" end="0.375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39552" y="610991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292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571612"/>
            <a:ext cx="800105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142976" y="571480"/>
            <a:ext cx="7589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Шаңғы-биатлон </a:t>
            </a:r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стадионы</a:t>
            </a:r>
            <a:endParaRPr lang="ru-RU" sz="4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Маржан Арапбаева и другие звезды кз - Қазақ елі осындай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>
                  <p14:trim st="2200" end="0.375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39552" y="610991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92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214422"/>
            <a:ext cx="7786742" cy="5179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39552" y="14093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«Табаған» спорттық ойын-сауық кешені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Маржан Арапбаева и другие звезды кз - Қазақ елі осындай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>
                  <p14:trim st="2200" end="0.375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39552" y="610991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92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1285860"/>
            <a:ext cx="2722799" cy="1795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643570" y="3071810"/>
            <a:ext cx="29482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entury Gothic" pitchFamily="34" charset="0"/>
              </a:rPr>
              <a:t>Алексей </a:t>
            </a:r>
            <a:r>
              <a:rPr lang="ru-RU" sz="2000" dirty="0" err="1" smtClean="0">
                <a:latin typeface="Century Gothic" pitchFamily="34" charset="0"/>
              </a:rPr>
              <a:t>Полтаранин</a:t>
            </a:r>
            <a:endParaRPr lang="ru-RU" sz="2000" dirty="0">
              <a:latin typeface="Century Gothic" pitchFamily="34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3" y="1142984"/>
            <a:ext cx="3613599" cy="2495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85918" y="3643314"/>
            <a:ext cx="15199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entury Gothic" pitchFamily="34" charset="0"/>
              </a:rPr>
              <a:t>Денис </a:t>
            </a:r>
            <a:r>
              <a:rPr lang="ru-RU" sz="2000" dirty="0" err="1" smtClean="0">
                <a:latin typeface="Century Gothic" pitchFamily="34" charset="0"/>
              </a:rPr>
              <a:t>Тен</a:t>
            </a:r>
            <a:endParaRPr lang="ru-RU" sz="2000" dirty="0">
              <a:latin typeface="Century Gothic" pitchFamily="34" charset="0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3643314"/>
            <a:ext cx="2140297" cy="2181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929322" y="5929330"/>
            <a:ext cx="25891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entury Gothic" pitchFamily="34" charset="0"/>
              </a:rPr>
              <a:t>Екатерина </a:t>
            </a:r>
            <a:r>
              <a:rPr lang="ru-RU" sz="2000" dirty="0" err="1" smtClean="0">
                <a:latin typeface="Century Gothic" pitchFamily="34" charset="0"/>
              </a:rPr>
              <a:t>Айдова</a:t>
            </a:r>
            <a:endParaRPr lang="ru-RU" sz="2000" dirty="0">
              <a:latin typeface="Century Gothic" pitchFamily="34" charset="0"/>
            </a:endParaRP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7224" y="4286255"/>
            <a:ext cx="3071834" cy="165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28596" y="6000768"/>
            <a:ext cx="4168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Century Gothic" pitchFamily="34" charset="0"/>
              </a:rPr>
              <a:t>Светлана Малахова-Шишкина</a:t>
            </a:r>
            <a:endParaRPr lang="ru-RU" sz="2000" dirty="0">
              <a:latin typeface="Century Gothic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5852" y="285728"/>
            <a:ext cx="6732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b="1" dirty="0" smtClean="0">
                <a:solidFill>
                  <a:srgbClr val="C00000"/>
                </a:solidFill>
                <a:latin typeface="Bookman Old Style" pitchFamily="18" charset="0"/>
              </a:rPr>
              <a:t>Біздің  жеңімпаздарымыз</a:t>
            </a:r>
            <a:endParaRPr lang="ru-RU" sz="36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11" name="Маржан Арапбаева и другие звезды кз - Қазақ елі осындай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>
                  <p14:trim st="2200" end="0.375"/>
                </p14:media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539552" y="610991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25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23850" y="476250"/>
            <a:ext cx="8312150" cy="59055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defRPr/>
            </a:pPr>
            <a:r>
              <a:rPr lang="ru-RU" sz="4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pic>
        <p:nvPicPr>
          <p:cNvPr id="3" name="Picture 2" descr="C:\Documents and Settings\Ольга\Рабочий стол\картинки\детские картинки-блестяшки анимашки\cdolls11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89789"/>
            <a:ext cx="7814642" cy="519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Мағынаны тану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79661" y="1844824"/>
            <a:ext cx="489973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Топтық жұмыс</a:t>
            </a:r>
            <a:endParaRPr lang="ru-RU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059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88" y="-428625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321877" y="5363964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20225" y="3730862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985399" y="5554782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0" descr="0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3" y="5728977"/>
            <a:ext cx="4859659" cy="119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10" descr="0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859656" y="5589240"/>
            <a:ext cx="4176837" cy="1265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GUESTAN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224" y="3242034"/>
            <a:ext cx="3313112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3259" y="2829551"/>
            <a:ext cx="2915817" cy="2931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Волна 3"/>
          <p:cNvSpPr/>
          <p:nvPr/>
        </p:nvSpPr>
        <p:spPr>
          <a:xfrm>
            <a:off x="22236" y="0"/>
            <a:ext cx="9144000" cy="1980966"/>
          </a:xfrm>
          <a:prstGeom prst="wave">
            <a:avLst>
              <a:gd name="adj1" fmla="val 20000"/>
              <a:gd name="adj2" fmla="val -1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Оқулықпен  жұмыс</a:t>
            </a:r>
            <a:r>
              <a:rPr lang="kk-KZ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kk-KZ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1525" y="1844824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1-тапсырма</a:t>
            </a:r>
          </a:p>
          <a:p>
            <a:pPr algn="ctr"/>
            <a:r>
              <a:rPr lang="kk-KZ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152-бет. </a:t>
            </a:r>
            <a:r>
              <a:rPr lang="kk-KZ" sz="48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Берілген сөйлемді аяқтаңдар.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5763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23850" y="476250"/>
            <a:ext cx="8312150" cy="59055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defRPr/>
            </a:pPr>
            <a:r>
              <a:rPr lang="ru-RU" sz="4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0"/>
            <a:ext cx="452239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2-тапсырма. </a:t>
            </a:r>
          </a:p>
          <a:p>
            <a:pPr algn="ctr"/>
            <a:r>
              <a:rPr lang="kk-KZ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Тірек сызба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0455" y="2967335"/>
            <a:ext cx="260308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kk-KZ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СПОРТ</a:t>
            </a:r>
            <a:endParaRPr lang="ru-RU" sz="6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cxnSp>
        <p:nvCxnSpPr>
          <p:cNvPr id="6" name="Прямая со стрелкой 5"/>
          <p:cNvCxnSpPr>
            <a:stCxn id="4" idx="2"/>
          </p:cNvCxnSpPr>
          <p:nvPr/>
        </p:nvCxnSpPr>
        <p:spPr>
          <a:xfrm>
            <a:off x="4571998" y="4075331"/>
            <a:ext cx="612070" cy="10818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156176" y="3521333"/>
            <a:ext cx="792088" cy="195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4860032" y="2191798"/>
            <a:ext cx="648072" cy="6184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2550375" y="2712113"/>
            <a:ext cx="720080" cy="5104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2123728" y="3645024"/>
            <a:ext cx="1008112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3270455" y="4075331"/>
            <a:ext cx="365441" cy="649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3453175" y="2132856"/>
            <a:ext cx="398745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6012160" y="2471700"/>
            <a:ext cx="633960" cy="5972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63072" y="3455422"/>
            <a:ext cx="1460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dirty="0" smtClean="0"/>
              <a:t>Шынығу</a:t>
            </a:r>
            <a:endParaRPr lang="ru-RU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2627784" y="4725144"/>
            <a:ext cx="1761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dirty="0" smtClean="0"/>
              <a:t>Тамақтану</a:t>
            </a:r>
            <a:endParaRPr lang="ru-RU" sz="2800" dirty="0"/>
          </a:p>
        </p:txBody>
      </p:sp>
      <p:sp>
        <p:nvSpPr>
          <p:cNvPr id="46080" name="TextBox 46079"/>
          <p:cNvSpPr txBox="1"/>
          <p:nvPr/>
        </p:nvSpPr>
        <p:spPr>
          <a:xfrm>
            <a:off x="1100232" y="2287034"/>
            <a:ext cx="1413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dirty="0" smtClean="0"/>
              <a:t>Таза ауа</a:t>
            </a:r>
            <a:endParaRPr lang="ru-RU" sz="2800" dirty="0"/>
          </a:p>
        </p:txBody>
      </p:sp>
      <p:sp>
        <p:nvSpPr>
          <p:cNvPr id="46081" name="TextBox 46080"/>
          <p:cNvSpPr txBox="1"/>
          <p:nvPr/>
        </p:nvSpPr>
        <p:spPr>
          <a:xfrm>
            <a:off x="2513760" y="1754326"/>
            <a:ext cx="1461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dirty="0" smtClean="0"/>
              <a:t>Тынығу</a:t>
            </a:r>
            <a:endParaRPr lang="ru-RU" sz="3200" dirty="0"/>
          </a:p>
        </p:txBody>
      </p:sp>
      <p:sp>
        <p:nvSpPr>
          <p:cNvPr id="46082" name="TextBox 46081"/>
          <p:cNvSpPr txBox="1"/>
          <p:nvPr/>
        </p:nvSpPr>
        <p:spPr>
          <a:xfrm>
            <a:off x="5590251" y="1785103"/>
            <a:ext cx="2759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dirty="0" smtClean="0"/>
              <a:t>Қимыл-қозғалыс</a:t>
            </a:r>
            <a:endParaRPr lang="ru-RU" sz="2800" dirty="0"/>
          </a:p>
        </p:txBody>
      </p:sp>
      <p:sp>
        <p:nvSpPr>
          <p:cNvPr id="46083" name="Прямоугольник 46082"/>
          <p:cNvSpPr/>
          <p:nvPr/>
        </p:nvSpPr>
        <p:spPr>
          <a:xfrm>
            <a:off x="6662532" y="2363978"/>
            <a:ext cx="183460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err="1" smtClean="0">
                <a:latin typeface="Arial" pitchFamily="34" charset="0"/>
                <a:cs typeface="Arial" pitchFamily="34" charset="0"/>
              </a:rPr>
              <a:t>Тазалығын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2400" i="1" dirty="0" err="1" smtClean="0">
                <a:latin typeface="Arial" pitchFamily="34" charset="0"/>
                <a:cs typeface="Arial" pitchFamily="34" charset="0"/>
              </a:rPr>
              <a:t>сақтау</a:t>
            </a:r>
            <a:endParaRPr lang="ru-RU" sz="2400" dirty="0"/>
          </a:p>
        </p:txBody>
      </p:sp>
      <p:sp>
        <p:nvSpPr>
          <p:cNvPr id="46087" name="Прямоугольник 46086"/>
          <p:cNvSpPr/>
          <p:nvPr/>
        </p:nvSpPr>
        <p:spPr>
          <a:xfrm>
            <a:off x="4213476" y="5248364"/>
            <a:ext cx="27347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err="1">
                <a:latin typeface="Arial" pitchFamily="34" charset="0"/>
                <a:cs typeface="Arial" pitchFamily="34" charset="0"/>
              </a:rPr>
              <a:t>Қоршаған</a:t>
            </a:r>
            <a:r>
              <a:rPr lang="ru-RU" sz="24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err="1">
                <a:latin typeface="Arial" pitchFamily="34" charset="0"/>
                <a:cs typeface="Arial" pitchFamily="34" charset="0"/>
              </a:rPr>
              <a:t>ортаға</a:t>
            </a:r>
            <a:endParaRPr lang="ru-RU" sz="2400" dirty="0"/>
          </a:p>
        </p:txBody>
      </p:sp>
      <p:sp>
        <p:nvSpPr>
          <p:cNvPr id="46088" name="Прямоугольник 46087"/>
          <p:cNvSpPr/>
          <p:nvPr/>
        </p:nvSpPr>
        <p:spPr>
          <a:xfrm>
            <a:off x="5447964" y="3805589"/>
            <a:ext cx="36252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>
                <a:latin typeface="Arial" pitchFamily="34" charset="0"/>
                <a:cs typeface="Arial" pitchFamily="34" charset="0"/>
              </a:rPr>
              <a:t>Зиянды</a:t>
            </a:r>
            <a:r>
              <a:rPr lang="ru-RU" sz="2400" i="1" dirty="0">
                <a:latin typeface="Arial" pitchFamily="34" charset="0"/>
                <a:cs typeface="Arial" pitchFamily="34" charset="0"/>
              </a:rPr>
              <a:t> </a:t>
            </a:r>
            <a:endParaRPr lang="ru-RU" sz="24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i="1" dirty="0" err="1">
                <a:latin typeface="Arial" pitchFamily="34" charset="0"/>
                <a:cs typeface="Arial" pitchFamily="34" charset="0"/>
              </a:rPr>
              <a:t>з</a:t>
            </a:r>
            <a:r>
              <a:rPr lang="ru-RU" sz="2400" i="1" dirty="0" err="1" smtClean="0">
                <a:latin typeface="Arial" pitchFamily="34" charset="0"/>
                <a:cs typeface="Arial" pitchFamily="34" charset="0"/>
              </a:rPr>
              <a:t>аттарды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err="1" smtClean="0">
                <a:latin typeface="Arial" pitchFamily="34" charset="0"/>
                <a:cs typeface="Arial" pitchFamily="34" charset="0"/>
              </a:rPr>
              <a:t>қабылдамау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96446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500"/>
                                        <p:tgtEl>
                                          <p:spTgt spid="46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250"/>
                                        <p:tgtEl>
                                          <p:spTgt spid="460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25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125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250"/>
                                        <p:tgtEl>
                                          <p:spTgt spid="46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250"/>
                                        <p:tgtEl>
                                          <p:spTgt spid="46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250"/>
                                        <p:tgtEl>
                                          <p:spTgt spid="460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88" y="-428625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0500" y="-428625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9438" y="-428625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00125" y="6000750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00500" y="6000750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13" descr="anim0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929438" y="6000750"/>
            <a:ext cx="1295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10" descr="0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14688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10" descr="0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1813" y="0"/>
            <a:ext cx="314325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 descr="0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625" y="0"/>
            <a:ext cx="300037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0" descr="0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6323013"/>
            <a:ext cx="321468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0" descr="0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928938" y="6323013"/>
            <a:ext cx="3214687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10" descr="04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29313" y="6323013"/>
            <a:ext cx="3214687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1" name="Rectangle 16"/>
          <p:cNvSpPr>
            <a:spLocks noChangeArrowheads="1"/>
          </p:cNvSpPr>
          <p:nvPr/>
        </p:nvSpPr>
        <p:spPr bwMode="auto">
          <a:xfrm>
            <a:off x="968375" y="333375"/>
            <a:ext cx="7204075" cy="143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kk-KZ" sz="4400" b="1" dirty="0" smtClean="0">
                <a:solidFill>
                  <a:srgbClr val="FF0000"/>
                </a:solidFill>
              </a:rPr>
              <a:t>3-тапсырма.</a:t>
            </a:r>
          </a:p>
          <a:p>
            <a:pPr algn="ctr"/>
            <a:r>
              <a:rPr lang="kk-KZ" sz="4400" b="1" dirty="0" smtClean="0">
                <a:solidFill>
                  <a:srgbClr val="FF0000"/>
                </a:solidFill>
              </a:rPr>
              <a:t>Дәптермен жұмыс.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65638" y="1988840"/>
            <a:ext cx="53651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Фонетикалық талдау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3105835"/>
            <a:ext cx="64561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kk-KZ" sz="4800" b="1" i="1" dirty="0">
                <a:solidFill>
                  <a:srgbClr val="FF0000"/>
                </a:solidFill>
              </a:rPr>
              <a:t>1- топ:Шұғылдану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kk-KZ" sz="4800" b="1" i="1" dirty="0">
                <a:solidFill>
                  <a:srgbClr val="FF0000"/>
                </a:solidFill>
              </a:rPr>
              <a:t>2- </a:t>
            </a:r>
            <a:r>
              <a:rPr lang="kk-KZ" sz="4800" b="1" i="1" dirty="0" smtClean="0">
                <a:solidFill>
                  <a:srgbClr val="FF0000"/>
                </a:solidFill>
              </a:rPr>
              <a:t>топ: Денсаулық</a:t>
            </a:r>
            <a:r>
              <a:rPr lang="kk-KZ" sz="4800" dirty="0" smtClean="0">
                <a:solidFill>
                  <a:srgbClr val="FF0000"/>
                </a:solidFill>
              </a:rPr>
              <a:t> </a:t>
            </a:r>
            <a:endParaRPr lang="kk-KZ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63864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3609" y="556547"/>
            <a:ext cx="7090659" cy="63709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Диалог</a:t>
            </a:r>
          </a:p>
          <a:p>
            <a:pPr algn="ctr"/>
            <a:r>
              <a:rPr lang="kk-KZ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4- тапсырма</a:t>
            </a:r>
            <a:endParaRPr lang="kk-KZ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kk-KZ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Мәтін: Шахматшы Гүлнәр</a:t>
            </a:r>
          </a:p>
          <a:p>
            <a:pPr algn="ctr"/>
            <a:endParaRPr lang="kk-KZ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kk-KZ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kk-KZ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kk-KZ" sz="48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kk-KZ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153-бет</a:t>
            </a:r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Picture 10" descr="04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6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 descr="http://today.kz/static/uploads/media/pages/2013/05/40521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830" y="3212976"/>
            <a:ext cx="3597711" cy="2536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31922237"/>
              </p:ext>
            </p:extLst>
          </p:nvPr>
        </p:nvGraphicFramePr>
        <p:xfrm>
          <a:off x="127616" y="1798353"/>
          <a:ext cx="8856986" cy="29509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72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557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970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748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9721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7473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2339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2400" dirty="0">
                          <a:effectLst/>
                        </a:rPr>
                        <a:t>Олимпиадалық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2400" dirty="0">
                          <a:effectLst/>
                        </a:rPr>
                        <a:t>ойындар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276" marR="442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2000" dirty="0">
                          <a:effectLst/>
                        </a:rPr>
                        <a:t>Қазақтың</a:t>
                      </a:r>
                      <a:endParaRPr lang="ru-RU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2000" dirty="0">
                          <a:effectLst/>
                        </a:rPr>
                        <a:t>ұлттық ойындары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276" marR="442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800" dirty="0">
                          <a:effectLst/>
                        </a:rPr>
                        <a:t>Қазақ спорты неден басталды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276" marR="442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2000" dirty="0">
                          <a:effectLst/>
                        </a:rPr>
                        <a:t>Нағыз спортшының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2000" dirty="0" smtClean="0">
                          <a:effectLst/>
                        </a:rPr>
                        <a:t>қасиеті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276" marR="442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2000" dirty="0">
                          <a:effectLst/>
                        </a:rPr>
                        <a:t>Спорттың денсаулыққа пайдасы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276" marR="442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600" dirty="0">
                          <a:effectLst/>
                        </a:rPr>
                        <a:t>Спорт және денсаулық жайында мақал-мәтелдер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276" marR="44276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48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3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276" marR="442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276" marR="442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3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3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3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3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</a:endParaRPr>
                    </a:p>
                  </a:txBody>
                  <a:tcPr marL="44276" marR="442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3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276" marR="442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3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276" marR="442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3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276" marR="44276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-31782" y="44026"/>
            <a:ext cx="917578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5-тапсырма.</a:t>
            </a:r>
          </a:p>
          <a:p>
            <a:pPr algn="ctr"/>
            <a:r>
              <a:rPr lang="kk-KZ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Сематикалық кестені толтыру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7" name="Picture 10" descr="04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5517231"/>
            <a:ext cx="9144000" cy="134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3040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78302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kk-KZ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Дарынды және  үлгерімі </a:t>
            </a:r>
          </a:p>
          <a:p>
            <a:pPr algn="ctr"/>
            <a:r>
              <a:rPr lang="kk-KZ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</a:t>
            </a:r>
            <a:r>
              <a:rPr lang="kk-KZ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өмен оқушымен жұмыс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404" y="2059000"/>
            <a:ext cx="395928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Дарынды оқушы жұмысы</a:t>
            </a:r>
            <a:endParaRPr lang="ru-RU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Прямоугольник с одним скругленным углом 3"/>
          <p:cNvSpPr/>
          <p:nvPr/>
        </p:nvSpPr>
        <p:spPr>
          <a:xfrm>
            <a:off x="236534" y="3373798"/>
            <a:ext cx="4104456" cy="3367570"/>
          </a:xfrm>
          <a:prstGeom prst="round1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800" dirty="0" smtClean="0"/>
              <a:t>Спорттың  ұлы адамдар өміріндегі  маңызы</a:t>
            </a:r>
            <a:endParaRPr lang="ru-RU" sz="4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48064" y="2107087"/>
            <a:ext cx="342433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Үлегрімі төмен </a:t>
            </a:r>
          </a:p>
          <a:p>
            <a:pPr algn="ctr"/>
            <a:r>
              <a:rPr lang="kk-KZ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оқушы жұмысы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с одним вырезанным скругленным углом 7"/>
          <p:cNvSpPr/>
          <p:nvPr/>
        </p:nvSpPr>
        <p:spPr>
          <a:xfrm>
            <a:off x="4748839" y="3373798"/>
            <a:ext cx="4248471" cy="3367570"/>
          </a:xfrm>
          <a:prstGeom prst="snipRoundRect">
            <a:avLst>
              <a:gd name="adj1" fmla="val 50000"/>
              <a:gd name="adj2" fmla="val 35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800" dirty="0" smtClean="0"/>
              <a:t>Спорт </a:t>
            </a:r>
          </a:p>
          <a:p>
            <a:pPr algn="ctr"/>
            <a:r>
              <a:rPr lang="kk-KZ" sz="4800" dirty="0" smtClean="0"/>
              <a:t>туралы мақал- мәтел жазу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302192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Documents and Settings\Администратор\Рабочий стол\фоны\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9273" y="-19526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G:\Анимации\Солнце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3287" y="531131"/>
            <a:ext cx="2299473" cy="1777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7" descr="001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44675"/>
            <a:ext cx="1908175" cy="138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2898963"/>
            <a:ext cx="6624736" cy="39655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7" descr="001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4437112"/>
            <a:ext cx="1908175" cy="138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7" descr="001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286261" y="3663206"/>
            <a:ext cx="2124075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белка сжат2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4289" y="5604764"/>
            <a:ext cx="1000125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-69273" y="-195262"/>
            <a:ext cx="91440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Сергіту  сәті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38713"/>
            <a:ext cx="683020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«Қара жорға» </a:t>
            </a:r>
          </a:p>
          <a:p>
            <a:pPr algn="ctr"/>
            <a:r>
              <a:rPr lang="kk-KZ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музыкасымен спорттық жаттығу жасау 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827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233" y="0"/>
            <a:ext cx="842416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Ой толғаныс.</a:t>
            </a:r>
          </a:p>
          <a:p>
            <a:pPr algn="ctr"/>
            <a:r>
              <a:rPr lang="kk-KZ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6-тапсырма</a:t>
            </a:r>
          </a:p>
          <a:p>
            <a:pPr algn="ctr"/>
            <a:r>
              <a:rPr lang="kk-KZ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Сәйкестендіру тапсырмасы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97496115"/>
              </p:ext>
            </p:extLst>
          </p:nvPr>
        </p:nvGraphicFramePr>
        <p:xfrm>
          <a:off x="395536" y="3068960"/>
          <a:ext cx="8424936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4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191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504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Шахмат Ү ғасырда. . . . 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Вильгельм Стейниц   болды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Шахматтан тұңғыш рет дүние жүзілік біріншілік  . . . . . ..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Дүниежүзілік</a:t>
                      </a:r>
                      <a:r>
                        <a:rPr lang="kk-KZ" baseline="0" dirty="0" smtClean="0"/>
                        <a:t> біріншілік өтті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Шахматтан дүние</a:t>
                      </a:r>
                      <a:r>
                        <a:rPr lang="kk-KZ" baseline="0" dirty="0" smtClean="0"/>
                        <a:t> жүзінің  тұңғыш  чемпионы . . . . . . . . . 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АҚШ-та</a:t>
                      </a:r>
                      <a:r>
                        <a:rPr lang="kk-KZ" baseline="0" dirty="0" smtClean="0"/>
                        <a:t> өтті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Лондонда әйелдер арасында  . . . . 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Индияда пайда болған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4864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456" y="332656"/>
            <a:ext cx="625042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6600" b="1" i="1" dirty="0">
                <a:solidFill>
                  <a:srgbClr val="CC0000"/>
                </a:solidFill>
              </a:rPr>
              <a:t>Үйге тапсырма </a:t>
            </a:r>
            <a:endParaRPr lang="ru-RU" sz="6600" b="1" i="1" dirty="0">
              <a:solidFill>
                <a:srgbClr val="CC0000"/>
              </a:solidFill>
            </a:endParaRPr>
          </a:p>
        </p:txBody>
      </p:sp>
      <p:sp>
        <p:nvSpPr>
          <p:cNvPr id="3" name="Oval 8"/>
          <p:cNvSpPr>
            <a:spLocks noChangeArrowheads="1"/>
          </p:cNvSpPr>
          <p:nvPr/>
        </p:nvSpPr>
        <p:spPr bwMode="auto">
          <a:xfrm>
            <a:off x="107504" y="1341438"/>
            <a:ext cx="4177159" cy="3095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kk-KZ" sz="4800" dirty="0" smtClean="0">
                <a:solidFill>
                  <a:srgbClr val="FFFF00"/>
                </a:solidFill>
              </a:rPr>
              <a:t>152-бет  </a:t>
            </a:r>
          </a:p>
          <a:p>
            <a:r>
              <a:rPr lang="kk-KZ" sz="4800" dirty="0" smtClean="0">
                <a:solidFill>
                  <a:srgbClr val="FFFF00"/>
                </a:solidFill>
              </a:rPr>
              <a:t>4-тапсырма</a:t>
            </a:r>
            <a:endParaRPr lang="ru-RU" sz="4800" dirty="0">
              <a:solidFill>
                <a:srgbClr val="FFFF00"/>
              </a:solidFill>
            </a:endParaRPr>
          </a:p>
        </p:txBody>
      </p:sp>
      <p:sp>
        <p:nvSpPr>
          <p:cNvPr id="4" name="Oval 8"/>
          <p:cNvSpPr>
            <a:spLocks noChangeArrowheads="1"/>
          </p:cNvSpPr>
          <p:nvPr/>
        </p:nvSpPr>
        <p:spPr bwMode="auto">
          <a:xfrm>
            <a:off x="4284663" y="3068960"/>
            <a:ext cx="4391793" cy="338365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sz="4000" b="1" dirty="0" smtClean="0">
                <a:solidFill>
                  <a:srgbClr val="FFFF00"/>
                </a:solidFill>
              </a:rPr>
              <a:t>Спорт  түрлері </a:t>
            </a:r>
          </a:p>
          <a:p>
            <a:pPr algn="ctr"/>
            <a:r>
              <a:rPr lang="kk-KZ" sz="4000" b="1" dirty="0" smtClean="0">
                <a:solidFill>
                  <a:srgbClr val="FFFF00"/>
                </a:solidFill>
              </a:rPr>
              <a:t>туралы </a:t>
            </a:r>
          </a:p>
          <a:p>
            <a:pPr algn="ctr"/>
            <a:r>
              <a:rPr lang="kk-KZ" sz="4000" b="1" dirty="0" smtClean="0">
                <a:solidFill>
                  <a:srgbClr val="FFFF00"/>
                </a:solidFill>
              </a:rPr>
              <a:t>мәлімет жинау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5" name="Picture 7" descr="01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5043488"/>
            <a:ext cx="2700338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8650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Pictures\Рисунок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92" y="30601"/>
            <a:ext cx="9144000" cy="692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8851" y="260648"/>
            <a:ext cx="631737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6600" b="1" i="1" dirty="0">
                <a:solidFill>
                  <a:srgbClr val="CC0000"/>
                </a:solidFill>
              </a:rPr>
              <a:t>Топтық бағалау</a:t>
            </a:r>
            <a:endParaRPr lang="ru-RU" sz="6600" b="1" i="1" dirty="0">
              <a:solidFill>
                <a:srgbClr val="CC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19869560"/>
              </p:ext>
            </p:extLst>
          </p:nvPr>
        </p:nvGraphicFramePr>
        <p:xfrm>
          <a:off x="-19381" y="1996991"/>
          <a:ext cx="8928992" cy="34175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52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977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29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47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7224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7887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1934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6783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1273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 dirty="0">
                          <a:effectLst/>
                        </a:rPr>
                        <a:t>Оқушының аты жөні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      Үй жұмысы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    1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тапсырма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  2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тапсырма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(тірек схемасы)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 dirty="0">
                          <a:effectLst/>
                        </a:rPr>
                        <a:t> 3 </a:t>
                      </a:r>
                      <a:endParaRPr lang="ru-RU" sz="9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 dirty="0">
                          <a:effectLst/>
                        </a:rPr>
                        <a:t>тапсырма</a:t>
                      </a:r>
                      <a:endParaRPr lang="ru-RU" sz="9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 dirty="0">
                          <a:effectLst/>
                        </a:rPr>
                        <a:t>(</a:t>
                      </a:r>
                      <a:r>
                        <a:rPr lang="kk-KZ" sz="1500" dirty="0" smtClean="0">
                          <a:effectLst/>
                        </a:rPr>
                        <a:t>Фонетика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 dirty="0" smtClean="0">
                          <a:effectLst/>
                        </a:rPr>
                        <a:t>лық</a:t>
                      </a:r>
                      <a:endParaRPr lang="ru-RU" sz="9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 dirty="0">
                          <a:effectLst/>
                        </a:rPr>
                        <a:t>талдау)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    4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тапсырма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(диалог)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   5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тапсырма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>
                          <a:effectLst/>
                        </a:rPr>
                        <a:t>(сематикалық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>
                          <a:effectLst/>
                        </a:rPr>
                        <a:t>тапсырма)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  6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Тапсырма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(сәйкестен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500">
                          <a:effectLst/>
                        </a:rPr>
                        <a:t>  діру)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62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62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62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62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6805930" algn="l"/>
                        </a:tabLst>
                      </a:pPr>
                      <a:r>
                        <a:rPr lang="kk-KZ" sz="15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85" marR="56485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627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go1.imgsmail.ru/imgpreview?key=56ada5e2b3877c5f&amp;mb=imgdb_preview_50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1" y="2564904"/>
            <a:ext cx="3174622" cy="293579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-9800" y="0"/>
            <a:ext cx="9153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Кері </a:t>
            </a:r>
            <a:r>
              <a:rPr lang="kk-KZ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байланыс</a:t>
            </a:r>
            <a:endParaRPr lang="kk-KZ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k-KZ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kk-KZ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СЕБЕТ             СӨМКЕ</a:t>
            </a:r>
            <a:endParaRPr lang="ru-RU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http://jili-bili.ru/files/products/125/medium/13856642714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9256" y="2564904"/>
            <a:ext cx="2959168" cy="28643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699792" y="5661248"/>
            <a:ext cx="48200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әдісі бойынша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2505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8643937" cy="635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WordArt 5"/>
          <p:cNvSpPr>
            <a:spLocks noChangeArrowheads="1" noChangeShapeType="1" noTextEdit="1"/>
          </p:cNvSpPr>
          <p:nvPr/>
        </p:nvSpPr>
        <p:spPr bwMode="auto">
          <a:xfrm>
            <a:off x="0" y="1484313"/>
            <a:ext cx="8640763" cy="51117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Назар</a:t>
            </a:r>
          </a:p>
          <a:p>
            <a:pPr algn="ctr"/>
            <a:r>
              <a:rPr lang="ru-RU" sz="3600" kern="10" dirty="0" err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аударғандарыңызға</a:t>
            </a: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algn="ctr"/>
            <a:r>
              <a:rPr lang="ru-RU" sz="3600" kern="10" dirty="0" err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рахмет</a:t>
            </a: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</a:p>
        </p:txBody>
      </p:sp>
      <p:pic>
        <p:nvPicPr>
          <p:cNvPr id="5" name="Picture 3" descr="C:\Documents and Settings\yt\Мои документы\Мои рисунки\Рисунок8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2952750" cy="247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АПЛОДИСМЕНТЫ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411663"/>
            <a:ext cx="2446337" cy="244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457462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432</Words>
  <Application>Microsoft Office PowerPoint</Application>
  <PresentationFormat>Экран (4:3)</PresentationFormat>
  <Paragraphs>197</Paragraphs>
  <Slides>28</Slides>
  <Notes>0</Notes>
  <HiddenSlides>0</HiddenSlides>
  <MMClips>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jandos dosmagambetov</cp:lastModifiedBy>
  <cp:revision>51</cp:revision>
  <dcterms:modified xsi:type="dcterms:W3CDTF">2017-02-14T05:11:41Z</dcterms:modified>
</cp:coreProperties>
</file>