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  <p:sldId id="262" r:id="rId7"/>
    <p:sldId id="263" r:id="rId8"/>
    <p:sldId id="264" r:id="rId9"/>
    <p:sldId id="270" r:id="rId10"/>
    <p:sldId id="266" r:id="rId11"/>
    <p:sldId id="267" r:id="rId12"/>
    <p:sldId id="268" r:id="rId13"/>
    <p:sldId id="265" r:id="rId14"/>
    <p:sldId id="269" r:id="rId15"/>
    <p:sldId id="272" r:id="rId16"/>
    <p:sldId id="274" r:id="rId17"/>
    <p:sldId id="273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9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6BE6-9E83-4F56-9851-525F30AC9627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FF5F-6A07-4146-98BF-E31DDEF4E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6BE6-9E83-4F56-9851-525F30AC9627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FF5F-6A07-4146-98BF-E31DDEF4E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6BE6-9E83-4F56-9851-525F30AC9627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FF5F-6A07-4146-98BF-E31DDEF4E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6BE6-9E83-4F56-9851-525F30AC9627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FF5F-6A07-4146-98BF-E31DDEF4E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6BE6-9E83-4F56-9851-525F30AC9627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FF5F-6A07-4146-98BF-E31DDEF4E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6BE6-9E83-4F56-9851-525F30AC9627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FF5F-6A07-4146-98BF-E31DDEF4E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6BE6-9E83-4F56-9851-525F30AC9627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FF5F-6A07-4146-98BF-E31DDEF4E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6BE6-9E83-4F56-9851-525F30AC9627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FF5F-6A07-4146-98BF-E31DDEF4E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6BE6-9E83-4F56-9851-525F30AC9627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FF5F-6A07-4146-98BF-E31DDEF4E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6BE6-9E83-4F56-9851-525F30AC9627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FF5F-6A07-4146-98BF-E31DDEF4E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56BE6-9E83-4F56-9851-525F30AC9627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DFF5F-6A07-4146-98BF-E31DDEF4E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56BE6-9E83-4F56-9851-525F30AC9627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DFF5F-6A07-4146-98BF-E31DDEF4E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19877" y="1500174"/>
            <a:ext cx="513313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Жетінші ақпан</a:t>
            </a:r>
          </a:p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Сынып жұмысы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19876" y="1928802"/>
            <a:ext cx="503820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Топқа  бөлу 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214290"/>
            <a:ext cx="72152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Үй жұмысын тексеру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00" y="1500174"/>
            <a:ext cx="81439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k-KZ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Денсаулық туралы мақал білесің бе? Қандай?</a:t>
            </a:r>
          </a:p>
          <a:p>
            <a:pPr marL="342900" indent="-342900">
              <a:buAutoNum type="arabicPeriod"/>
            </a:pP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Қазастанның тұңғыш олимпиада чемпионы кім?</a:t>
            </a:r>
          </a:p>
          <a:p>
            <a:pPr marL="342900" indent="-342900">
              <a:buAutoNum type="arabicPeriod"/>
            </a:pPr>
            <a:r>
              <a:rPr lang="kk-KZ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2012 жылы олимпиада қай жерде өтті?</a:t>
            </a:r>
          </a:p>
          <a:p>
            <a:pPr marL="342900" indent="-342900">
              <a:buAutoNum type="arabicPeriod"/>
            </a:pPr>
            <a:r>
              <a:rPr lang="kk-KZ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Онда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Қазақстаннан 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қандай спортшылары қатысты? 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Неше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едаль алды?</a:t>
            </a:r>
          </a:p>
          <a:p>
            <a:pPr marL="342900" indent="-342900"/>
            <a:r>
              <a:rPr lang="kk-KZ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5. Жансая Әбдімәлік  қай спорт түрімен айналысады?</a:t>
            </a:r>
          </a:p>
          <a:p>
            <a:pPr marL="342900" indent="-342900"/>
            <a:r>
              <a:rPr lang="kk-KZ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Сенің сүйікті спортшын  кім? Ол туралы не білесің?</a:t>
            </a:r>
          </a:p>
          <a:p>
            <a:pPr marL="342900" indent="-342900"/>
            <a:endParaRPr lang="kk-K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4822" y="1285860"/>
            <a:ext cx="60590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Кроссворд шешу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2571744"/>
            <a:ext cx="3857652" cy="2497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1397000"/>
          <a:ext cx="6095999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923"/>
                <a:gridCol w="468923"/>
                <a:gridCol w="467080"/>
                <a:gridCol w="470766"/>
                <a:gridCol w="468923"/>
                <a:gridCol w="468923"/>
                <a:gridCol w="468923"/>
                <a:gridCol w="468923"/>
                <a:gridCol w="468923"/>
                <a:gridCol w="468923"/>
                <a:gridCol w="468923"/>
                <a:gridCol w="468923"/>
                <a:gridCol w="468923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000232" y="2857496"/>
          <a:ext cx="375138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923"/>
                <a:gridCol w="467080"/>
                <a:gridCol w="470766"/>
                <a:gridCol w="468923"/>
                <a:gridCol w="468923"/>
                <a:gridCol w="468923"/>
                <a:gridCol w="468923"/>
                <a:gridCol w="46892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Ж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Б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Р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928926" y="2143116"/>
          <a:ext cx="47076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76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П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І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857620" y="2500306"/>
          <a:ext cx="468923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92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М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Й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М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286380" y="1785926"/>
          <a:ext cx="468923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92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Р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Т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Н 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786314" y="3643314"/>
          <a:ext cx="2813538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923"/>
                <a:gridCol w="468923"/>
                <a:gridCol w="468923"/>
                <a:gridCol w="468923"/>
                <a:gridCol w="468923"/>
                <a:gridCol w="468923"/>
              </a:tblGrid>
              <a:tr h="227964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Қ 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Қ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Р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215074" y="3643314"/>
          <a:ext cx="46892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92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Қ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Я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143768" y="2857496"/>
          <a:ext cx="46892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92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Е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Р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І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2" name="Рисунок 11" descr="Tiger-by-ChildUp.com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357166"/>
            <a:ext cx="1463040" cy="1463040"/>
          </a:xfrm>
          <a:prstGeom prst="rect">
            <a:avLst/>
          </a:prstGeom>
        </p:spPr>
      </p:pic>
      <p:pic>
        <p:nvPicPr>
          <p:cNvPr id="13" name="Рисунок 12" descr="fcba4e45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06" y="4786322"/>
            <a:ext cx="1714494" cy="1843083"/>
          </a:xfrm>
          <a:prstGeom prst="rect">
            <a:avLst/>
          </a:prstGeom>
        </p:spPr>
      </p:pic>
      <p:pic>
        <p:nvPicPr>
          <p:cNvPr id="14" name="Рисунок 13" descr="a9964adb6c9f98db5790fcca3057b97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02" y="428604"/>
            <a:ext cx="1976438" cy="1571636"/>
          </a:xfrm>
          <a:prstGeom prst="rect">
            <a:avLst/>
          </a:prstGeom>
        </p:spPr>
      </p:pic>
      <p:pic>
        <p:nvPicPr>
          <p:cNvPr id="15" name="Рисунок 14" descr="LEV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4143380"/>
            <a:ext cx="2286016" cy="1893376"/>
          </a:xfrm>
          <a:prstGeom prst="rect">
            <a:avLst/>
          </a:prstGeom>
        </p:spPr>
      </p:pic>
      <p:pic>
        <p:nvPicPr>
          <p:cNvPr id="17" name="Рисунок 16" descr="2515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3240" y="285728"/>
            <a:ext cx="1993584" cy="1777292"/>
          </a:xfrm>
          <a:prstGeom prst="rect">
            <a:avLst/>
          </a:prstGeom>
        </p:spPr>
      </p:pic>
      <p:pic>
        <p:nvPicPr>
          <p:cNvPr id="18" name="Рисунок 17" descr="з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282" y="1928802"/>
            <a:ext cx="1714500" cy="1714500"/>
          </a:xfrm>
          <a:prstGeom prst="rect">
            <a:avLst/>
          </a:prstGeom>
        </p:spPr>
      </p:pic>
      <p:pic>
        <p:nvPicPr>
          <p:cNvPr id="19" name="Рисунок 18" descr="zhiraf-colo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3372" y="4857760"/>
            <a:ext cx="1785934" cy="1785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500042"/>
            <a:ext cx="659404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Тақырыбы:</a:t>
            </a:r>
          </a:p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“Хайуанаттар бағы”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5918" y="2571745"/>
            <a:ext cx="70009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Мақсаты:  </a:t>
            </a:r>
            <a:r>
              <a:rPr lang="kk-KZ" sz="2400" dirty="0" smtClean="0">
                <a:solidFill>
                  <a:srgbClr val="7030A0"/>
                </a:solidFill>
              </a:rPr>
              <a:t>хайуанаттар бағының қандай екенін және ондағы жануарларды сипаттай білу; берілген құрылымдық үлгі бойынша сұрақ қоя алу; тақырып бойынша берілген белсенді сөздік корды сөйлеу барысында қолдану.</a:t>
            </a:r>
            <a:endParaRPr lang="ru-RU" sz="2400" dirty="0" smtClean="0">
              <a:solidFill>
                <a:srgbClr val="7030A0"/>
              </a:solidFill>
            </a:endParaRPr>
          </a:p>
          <a:p>
            <a:endParaRPr lang="ru-RU" sz="2400" b="1" dirty="0" smtClean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решение 1"/>
          <p:cNvSpPr/>
          <p:nvPr/>
        </p:nvSpPr>
        <p:spPr>
          <a:xfrm>
            <a:off x="2928926" y="1714488"/>
            <a:ext cx="4929222" cy="1285884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714744" y="2143117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>
                <a:solidFill>
                  <a:srgbClr val="FF0000"/>
                </a:solidFill>
              </a:rPr>
              <a:t>Қарағанды хайуанат бағы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Блок-схема: решение 4"/>
          <p:cNvSpPr/>
          <p:nvPr/>
        </p:nvSpPr>
        <p:spPr>
          <a:xfrm>
            <a:off x="2571736" y="3286124"/>
            <a:ext cx="5643602" cy="1214446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86182" y="3643314"/>
            <a:ext cx="3500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>
                <a:solidFill>
                  <a:srgbClr val="FF0000"/>
                </a:solidFill>
              </a:rPr>
              <a:t>Шымкент хайуанат бағы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8" name="Блок-схема: решение 7"/>
          <p:cNvSpPr/>
          <p:nvPr/>
        </p:nvSpPr>
        <p:spPr>
          <a:xfrm>
            <a:off x="2428860" y="4714884"/>
            <a:ext cx="6072230" cy="1357322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500430" y="5214950"/>
            <a:ext cx="3766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Қостанай хайуанат бағы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85984" y="428604"/>
            <a:ext cx="5429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Топтар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атаулары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42976" y="2071678"/>
            <a:ext cx="15716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 топ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14414" y="3500438"/>
            <a:ext cx="122540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ІІ топ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5143512"/>
            <a:ext cx="13344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ІІІ топ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031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28794" y="3571876"/>
            <a:ext cx="665919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1937 жылы құрылғын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3108" y="4357694"/>
            <a:ext cx="671991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 мыңға жуық жануарлар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5715016"/>
            <a:ext cx="52864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400 астам түрі бар 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3рказа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57488" cy="2357430"/>
          </a:xfrm>
          <a:prstGeom prst="rect">
            <a:avLst/>
          </a:prstGeom>
        </p:spPr>
      </p:pic>
      <p:pic>
        <p:nvPicPr>
          <p:cNvPr id="3" name="Рисунок 2" descr="птиц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50" y="0"/>
            <a:ext cx="3286148" cy="2357430"/>
          </a:xfrm>
          <a:prstGeom prst="rect">
            <a:avLst/>
          </a:prstGeom>
        </p:spPr>
      </p:pic>
      <p:pic>
        <p:nvPicPr>
          <p:cNvPr id="4" name="Рисунок 3" descr="лев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57430"/>
            <a:ext cx="2786050" cy="2000264"/>
          </a:xfrm>
          <a:prstGeom prst="rect">
            <a:avLst/>
          </a:prstGeom>
        </p:spPr>
      </p:pic>
      <p:pic>
        <p:nvPicPr>
          <p:cNvPr id="5" name="Рисунок 4" descr="Без названия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6050" y="2357430"/>
            <a:ext cx="3214710" cy="2000264"/>
          </a:xfrm>
          <a:prstGeom prst="rect">
            <a:avLst/>
          </a:prstGeom>
        </p:spPr>
      </p:pic>
      <p:pic>
        <p:nvPicPr>
          <p:cNvPr id="6" name="Рисунок 5" descr="волк 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00760" y="1"/>
            <a:ext cx="3143240" cy="2285991"/>
          </a:xfrm>
          <a:prstGeom prst="rect">
            <a:avLst/>
          </a:prstGeom>
        </p:spPr>
      </p:pic>
      <p:pic>
        <p:nvPicPr>
          <p:cNvPr id="7" name="Рисунок 6" descr="кер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0760" y="2285992"/>
            <a:ext cx="3143240" cy="2071702"/>
          </a:xfrm>
          <a:prstGeom prst="rect">
            <a:avLst/>
          </a:prstGeom>
        </p:spPr>
      </p:pic>
      <p:pic>
        <p:nvPicPr>
          <p:cNvPr id="8" name="Рисунок 7" descr="мед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357694"/>
            <a:ext cx="2857488" cy="2500280"/>
          </a:xfrm>
          <a:prstGeom prst="rect">
            <a:avLst/>
          </a:prstGeom>
        </p:spPr>
      </p:pic>
      <p:pic>
        <p:nvPicPr>
          <p:cNvPr id="9" name="Рисунок 8" descr="лиса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7488" y="4286256"/>
            <a:ext cx="3143272" cy="2571744"/>
          </a:xfrm>
          <a:prstGeom prst="rect">
            <a:avLst/>
          </a:prstGeom>
        </p:spPr>
      </p:pic>
      <p:pic>
        <p:nvPicPr>
          <p:cNvPr id="10" name="Рисунок 9" descr="тигр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929322" y="4357694"/>
            <a:ext cx="3214678" cy="2500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едвед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14414" y="5072074"/>
            <a:ext cx="68332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Аю ұйықтап жатыр</a:t>
            </a:r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аяц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71604" y="5429264"/>
            <a:ext cx="59222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Қоян секіріп жүр.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жираф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1472" y="5286388"/>
            <a:ext cx="81412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Керік  жапырақ жеп тұр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лон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1538" y="5500702"/>
            <a:ext cx="70009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Піл су ішеді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бьязан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43373" y="285728"/>
            <a:ext cx="50006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Маймыл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банан</a:t>
            </a:r>
          </a:p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жеп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отыр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71736" y="642918"/>
            <a:ext cx="50006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Көркем жазу</a:t>
            </a: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5984" y="1643050"/>
            <a:ext cx="128592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бақ</a:t>
            </a: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19877" y="2967335"/>
            <a:ext cx="55924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хайуанаттар бағы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87672" y="4357694"/>
            <a:ext cx="68972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хайуанаттар бағында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0298" y="2000240"/>
            <a:ext cx="592935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постер </a:t>
            </a:r>
          </a:p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құрастыру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8926" y="1357298"/>
            <a:ext cx="41627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Сергіту сәті.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85918" y="3143248"/>
            <a:ext cx="67425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“Ұзын құлақ сұр қоян”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1214422"/>
            <a:ext cx="669163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Мәтінмен жұмыс:</a:t>
            </a:r>
          </a:p>
          <a:p>
            <a:pPr algn="ctr"/>
            <a:endParaRPr lang="kk-KZ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kk-KZ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кезекпен оқу, аудару</a:t>
            </a:r>
            <a:endParaRPr lang="ru-RU" sz="5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1428736"/>
            <a:ext cx="740837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“Хайуанаттар бағында”</a:t>
            </a:r>
          </a:p>
          <a:p>
            <a:pPr algn="ctr"/>
            <a:r>
              <a:rPr lang="kk-KZ" sz="5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тақырыбына</a:t>
            </a:r>
          </a:p>
          <a:p>
            <a:pPr algn="ctr"/>
            <a:r>
              <a:rPr lang="kk-KZ" sz="5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диалог құрастыру</a:t>
            </a:r>
            <a:endParaRPr lang="ru-RU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857232"/>
            <a:ext cx="6109365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kk-KZ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kk-K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Рефлексия:</a:t>
            </a:r>
          </a:p>
          <a:p>
            <a:pPr algn="ctr"/>
            <a:endParaRPr lang="kk-KZ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 жұлдыз , 1 тілек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19877" y="857232"/>
            <a:ext cx="485434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Кері байланыс:</a:t>
            </a: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43042" y="2428868"/>
            <a:ext cx="60097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“Білім тауы” </a:t>
            </a:r>
            <a:endParaRPr lang="ru-RU" sz="54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244</Words>
  <Application>Microsoft Office PowerPoint</Application>
  <PresentationFormat>Экран (4:3)</PresentationFormat>
  <Paragraphs>96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Владелец</cp:lastModifiedBy>
  <cp:revision>20</cp:revision>
  <dcterms:created xsi:type="dcterms:W3CDTF">2017-02-06T07:54:10Z</dcterms:created>
  <dcterms:modified xsi:type="dcterms:W3CDTF">2017-02-07T07:46:11Z</dcterms:modified>
</cp:coreProperties>
</file>