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81" r:id="rId3"/>
    <p:sldId id="256" r:id="rId4"/>
    <p:sldId id="257" r:id="rId5"/>
    <p:sldId id="265" r:id="rId6"/>
    <p:sldId id="258" r:id="rId7"/>
    <p:sldId id="271" r:id="rId8"/>
    <p:sldId id="283" r:id="rId9"/>
    <p:sldId id="284" r:id="rId10"/>
    <p:sldId id="285" r:id="rId11"/>
    <p:sldId id="286" r:id="rId12"/>
    <p:sldId id="259" r:id="rId13"/>
    <p:sldId id="272" r:id="rId14"/>
    <p:sldId id="275" r:id="rId15"/>
    <p:sldId id="273" r:id="rId16"/>
    <p:sldId id="276" r:id="rId17"/>
    <p:sldId id="274" r:id="rId18"/>
    <p:sldId id="260" r:id="rId19"/>
    <p:sldId id="280" r:id="rId20"/>
    <p:sldId id="299" r:id="rId21"/>
    <p:sldId id="287" r:id="rId22"/>
    <p:sldId id="300" r:id="rId23"/>
    <p:sldId id="288" r:id="rId24"/>
    <p:sldId id="289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64" r:id="rId34"/>
    <p:sldId id="28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66EAE-5CAA-4418-9DCB-DD90E72BF12C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E1205-255A-4457-9BB2-6FA0FF0AA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971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75CB1-7B39-427B-86D1-BD53F5518244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331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31B60-F94B-4360-A0B5-61B2375761ED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177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9A36F-DE87-48BC-8223-1D3E35A2EC6D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727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0BD0B-4543-4E96-BDC7-9F55290BD15A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01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AD7BD-BDDA-4EA2-919B-94C6486A2E55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23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91CFB-7C2C-4AE7-B843-C3BB6A6EA2F7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54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980CD-3239-493C-853C-6A71279CBDC1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94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1717E-1623-4D02-935F-27248877B9E6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24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550DF-4CC7-4683-BA22-E1FF2E7CA621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421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8AB34-B62C-44C4-B729-E049FBCA9E03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670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1E750-938C-4190-B76F-F17FC3F75DAD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4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274638"/>
            <a:ext cx="75723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8CF1C0-F71E-4ED2-9AB1-5533C4E36ED6}" type="slidenum">
              <a:rPr lang="ru-RU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6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25406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i="1">
          <a:solidFill>
            <a:srgbClr val="25406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25406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rgbClr val="25406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25406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25406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25406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25406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25406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alalaralemi.kz/zhumbaktar/view/53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alalaralemi.kz/zhumbaktar/view/53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alalaralemi.kz/zhumbaktar/view/53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alalaralemi.kz/zhumbaktar/view/53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Asylzada\Desktop\Кымбат\документы\Шаблоны для презентации\мультики\VipTalisman1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63788" y="2109339"/>
            <a:ext cx="3816424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29079" y="3426538"/>
            <a:ext cx="24817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Hello!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6630" name="Picture 6" descr="http://static3.depositphotos.com/1000792/268/v/170/depositphotos_2688344-Cute-sun-waiving-hel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999" y="1155482"/>
            <a:ext cx="2825965" cy="248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99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ylzada\Desktop\Кымбат\документы\Шаблоны для презентации\мультики\VipTalisman1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48419" y="1720840"/>
            <a:ext cx="509933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kk-K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journey into the world of the English language</a:t>
            </a:r>
            <a:r>
              <a:rPr lang="kk-K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6217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ylzada\Desktop\Кымбат\документы\Шаблоны для презентации\мультики\VipTalisman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4" y="0"/>
            <a:ext cx="9175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05826" y="3343925"/>
            <a:ext cx="59406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Grammar.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899" y="1295412"/>
            <a:ext cx="2048513" cy="204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2030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ylzada\Desktop\Кымбат\документы\Шаблоны для презентации\мультики\VipTalisman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4" y="0"/>
            <a:ext cx="9175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3"/>
          <p:cNvSpPr txBox="1">
            <a:spLocks/>
          </p:cNvSpPr>
          <p:nvPr/>
        </p:nvSpPr>
        <p:spPr>
          <a:xfrm>
            <a:off x="3151830" y="1196752"/>
            <a:ext cx="5688310" cy="5040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Tx/>
              <a:buNone/>
            </a:pPr>
            <a:r>
              <a:rPr lang="ru-RU" sz="2800" dirty="0" smtClean="0"/>
              <a:t> 1) </a:t>
            </a:r>
            <a:r>
              <a:rPr lang="en-US" sz="2800" dirty="0" smtClean="0"/>
              <a:t>Fill in the gaps with </a:t>
            </a:r>
            <a:r>
              <a:rPr lang="en-US" sz="2800" b="1" i="1" dirty="0" smtClean="0"/>
              <a:t>am, is, are</a:t>
            </a:r>
            <a:r>
              <a:rPr lang="en-US" sz="2800" dirty="0" smtClean="0"/>
              <a:t>.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/>
              <a:t>I … fine.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/>
              <a:t>You … from England.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 dirty="0" smtClean="0"/>
              <a:t>He … very strong.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 dirty="0" smtClean="0"/>
              <a:t>My sister … busy.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 dirty="0" smtClean="0"/>
              <a:t>I have a cat. It … fat.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 dirty="0" smtClean="0"/>
              <a:t>Trees … green in spring.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 dirty="0" smtClean="0"/>
              <a:t>My brother … good at school.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400" dirty="0" smtClean="0"/>
              <a:t>They … not good friends.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en-US" sz="2400" dirty="0" smtClean="0"/>
          </a:p>
          <a:p>
            <a:pPr marL="609600" indent="-609600">
              <a:buFont typeface="Wingdings" pitchFamily="2" charset="2"/>
              <a:buAutoNum type="arabicPeriod"/>
            </a:pPr>
            <a:endParaRPr lang="en-US" sz="2400" dirty="0" smtClean="0"/>
          </a:p>
          <a:p>
            <a:pPr marL="609600" indent="-609600">
              <a:buFont typeface="Wingdings" pitchFamily="2" charset="2"/>
              <a:buAutoNum type="arabicPeriod"/>
            </a:pPr>
            <a:endParaRPr lang="en-US" sz="2400" dirty="0" smtClean="0"/>
          </a:p>
          <a:p>
            <a:pPr marL="609600" indent="-609600">
              <a:buFont typeface="Wingdings" pitchFamily="2" charset="2"/>
              <a:buAutoNum type="arabicPeriod"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74003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ylzada\Desktop\Кымбат\документы\Шаблоны для презентации\мультики\VipTalisman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0"/>
            <a:ext cx="9142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2239500"/>
            <a:ext cx="3528392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http://img-fotki.yandex.ru/get/9217/36014149.221/0_87f66_ed86c2c5_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448" y="1375404"/>
            <a:ext cx="1540197" cy="205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1880" y="3247612"/>
            <a:ext cx="504056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guess the rebus</a:t>
            </a:r>
            <a:endParaRPr lang="ru-RU" sz="4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807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ylzada\Desktop\Кымбат\документы\Шаблоны для презентации\мультики\VipTalisman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0"/>
            <a:ext cx="9142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2239500"/>
            <a:ext cx="3528392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480" y="1736812"/>
            <a:ext cx="453678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9315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ylzada\Desktop\Кымбат\документы\Шаблоны для презентации\мультики\VipTalisman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0"/>
            <a:ext cx="9142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2239500"/>
            <a:ext cx="3528392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28800"/>
            <a:ext cx="5472270" cy="383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1694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ylzada\Desktop\Кымбат\документы\Шаблоны для презентации\мультики\VipTalisman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0"/>
            <a:ext cx="9142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2239500"/>
            <a:ext cx="3528392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99760"/>
            <a:ext cx="4536504" cy="351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22265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ylzada\Desktop\Кымбат\документы\Шаблоны для презентации\мультики\VipTalisman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0"/>
            <a:ext cx="9142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2239500"/>
            <a:ext cx="3528392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6"/>
            <a:ext cx="4360392" cy="3485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8100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ylzada\Desktop\Кымбат\документы\Шаблоны для презентации\мультики\VipTalisman1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" y="0"/>
            <a:ext cx="9142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2239500"/>
            <a:ext cx="3528392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78784"/>
            <a:ext cx="4640305" cy="3522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35758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ylzada\Desktop\Кымбат\документы\Шаблоны для презентации\мультики\VipTalisman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40" y="19832"/>
            <a:ext cx="9179740" cy="683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2708920"/>
            <a:ext cx="561662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third part 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of our competition is called guess the riddles.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100" name="Picture 4" descr="https://open.kattis.com/problems/magical3/file/statement/en/img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804" y="968894"/>
            <a:ext cx="2028058" cy="202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87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ylzada\Desktop\Кымбат\документы\Шаблоны для презентации\мультики\VipTalisman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40" y="19832"/>
            <a:ext cx="9179740" cy="683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1244397"/>
            <a:ext cx="446449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dirty="0"/>
              <a:t>It lives in the house. </a:t>
            </a:r>
            <a:endParaRPr lang="en-US" sz="3200" dirty="0" smtClean="0"/>
          </a:p>
          <a:p>
            <a:r>
              <a:rPr lang="en-US" sz="3200" dirty="0" smtClean="0"/>
              <a:t>It </a:t>
            </a:r>
            <a:r>
              <a:rPr lang="en-US" sz="3200" dirty="0"/>
              <a:t>likes fish and meat</a:t>
            </a:r>
            <a:r>
              <a:rPr lang="en-US" sz="3200" dirty="0" smtClean="0"/>
              <a:t>.</a:t>
            </a:r>
            <a:endParaRPr lang="ru-RU" sz="3200" dirty="0"/>
          </a:p>
          <a:p>
            <a:r>
              <a:rPr lang="ru-RU" sz="3200" dirty="0">
                <a:hlinkClick r:id="rId3"/>
              </a:rPr>
              <a:t/>
            </a:r>
            <a:br>
              <a:rPr lang="ru-RU" sz="3200" dirty="0">
                <a:hlinkClick r:id="rId3"/>
              </a:rPr>
            </a:b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7410" name="Picture 2" descr="https://go2.imgsmail.ru/imgpreview?key=4c3b397732b11efe&amp;mb=imgdb_preview_4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30" y="2755597"/>
            <a:ext cx="2930982" cy="293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04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ylzada\Desktop\Кымбат\документы\Шаблоны для презентации\мультики\VipTalisman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40" y="19832"/>
            <a:ext cx="9179740" cy="683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31639" y="884370"/>
            <a:ext cx="460817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/>
              <a:t>It is orange. It is not big. It can run. It is very </a:t>
            </a:r>
            <a:r>
              <a:rPr lang="en-US" sz="3600" dirty="0" smtClean="0"/>
              <a:t>cunning.</a:t>
            </a:r>
            <a:r>
              <a:rPr lang="ru-RU" sz="3600" dirty="0">
                <a:hlinkClick r:id="rId3"/>
              </a:rPr>
              <a:t/>
            </a:r>
            <a:br>
              <a:rPr lang="ru-RU" sz="3600" dirty="0">
                <a:hlinkClick r:id="rId3"/>
              </a:rPr>
            </a:b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482" name="Picture 2" descr="https://fs00.infourok.ru/images/doc/90/108203/hello_html_m433688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80928"/>
            <a:ext cx="4463827" cy="250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33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ylzada\Desktop\Кымбат\документы\Шаблоны для презентации\мультики\VipTalisman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40" y="19832"/>
            <a:ext cx="9179740" cy="683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884370"/>
            <a:ext cx="468052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dirty="0"/>
              <a:t>This animal lives at home or in the street. It is a man’s friend.</a:t>
            </a:r>
          </a:p>
          <a:p>
            <a:endParaRPr lang="ru-RU" sz="3600" dirty="0"/>
          </a:p>
          <a:p>
            <a:r>
              <a:rPr lang="ru-RU" sz="3600" dirty="0">
                <a:hlinkClick r:id="rId3"/>
              </a:rPr>
              <a:t/>
            </a:r>
            <a:br>
              <a:rPr lang="ru-RU" sz="3600" dirty="0">
                <a:hlinkClick r:id="rId3"/>
              </a:rPr>
            </a:b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68960"/>
            <a:ext cx="2837309" cy="283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56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ylzada\Desktop\Кымбат\документы\Шаблоны для презентации\мультики\VipTalisman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40" y="19832"/>
            <a:ext cx="9179740" cy="683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31639" y="884370"/>
            <a:ext cx="460817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dirty="0"/>
              <a:t>It is very big and grey.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07645"/>
            <a:ext cx="352992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64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ylzada\Desktop\Кымбат\документы\Шаблоны для презентации\мультики\VipTalisman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40" y="19832"/>
            <a:ext cx="9179740" cy="683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884370"/>
            <a:ext cx="5544616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en-US" sz="4000" dirty="0" smtClean="0"/>
          </a:p>
          <a:p>
            <a:endParaRPr lang="en-US" sz="4000" dirty="0"/>
          </a:p>
          <a:p>
            <a:r>
              <a:rPr lang="en-US" sz="4000" dirty="0"/>
              <a:t>It lives in the forest. It likes bananas.</a:t>
            </a:r>
          </a:p>
          <a:p>
            <a:endParaRPr lang="ru-RU" sz="4000" dirty="0"/>
          </a:p>
          <a:p>
            <a:r>
              <a:rPr lang="ru-RU" sz="4000" dirty="0">
                <a:hlinkClick r:id="rId3"/>
              </a:rPr>
              <a:t/>
            </a:r>
            <a:br>
              <a:rPr lang="ru-RU" sz="4000" dirty="0">
                <a:hlinkClick r:id="rId3"/>
              </a:rPr>
            </a:b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24944"/>
            <a:ext cx="3815705" cy="312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62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ylzada\Desktop\Кымбат\документы\Шаблоны для презентации\мультики\VipTalisman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3" y="-20604"/>
            <a:ext cx="9160233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2060848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1890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1420" y="3082538"/>
            <a:ext cx="66960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Lexical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35964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ylzada\Desktop\Кымбат\документы\Шаблоны для презентации\мультики\VipTalisman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3" y="-20604"/>
            <a:ext cx="9160233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2060848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537079"/>
              </p:ext>
            </p:extLst>
          </p:nvPr>
        </p:nvGraphicFramePr>
        <p:xfrm>
          <a:off x="2411760" y="1412776"/>
          <a:ext cx="6096000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41201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Yes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Bad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Black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White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Small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Short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Long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Light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Goodbye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No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Dark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Big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Hello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Old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04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ylzada\Desktop\Кымбат\документы\Шаблоны для презентации\мультики\VipTalisman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3" y="-20604"/>
            <a:ext cx="9160233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2060848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43827"/>
              </p:ext>
            </p:extLst>
          </p:nvPr>
        </p:nvGraphicFramePr>
        <p:xfrm>
          <a:off x="2411760" y="1412776"/>
          <a:ext cx="6096000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41201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Yes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Bad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Black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White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Small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Short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Long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Light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Goodbye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No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Dark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Big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Hello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Old</a:t>
                      </a:r>
                      <a:endParaRPr lang="ru-RU" sz="2400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>
            <a:off x="3491880" y="1700808"/>
            <a:ext cx="1944216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203848" y="2060848"/>
            <a:ext cx="22322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203848" y="2564904"/>
            <a:ext cx="2232248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203848" y="2564904"/>
            <a:ext cx="223224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203848" y="1700808"/>
            <a:ext cx="2232248" cy="17641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203848" y="3933056"/>
            <a:ext cx="223224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131840" y="3068960"/>
            <a:ext cx="2304256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203848" y="3465004"/>
            <a:ext cx="2232248" cy="1332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76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ylzada\Desktop\Кымбат\документы\Шаблоны для презентации\мультики\VipTalisman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3" y="-20604"/>
            <a:ext cx="9160233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2060848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2051721" y="1125538"/>
            <a:ext cx="5472608" cy="39798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>
                <a:solidFill>
                  <a:schemeClr val="tx2"/>
                </a:solidFill>
              </a:rPr>
              <a:t>Coffee, tea, milk, skate, juice </a:t>
            </a:r>
            <a:endParaRPr lang="ru-RU" sz="2800" smtClean="0">
              <a:solidFill>
                <a:schemeClr val="tx2"/>
              </a:solidFill>
            </a:endParaRPr>
          </a:p>
          <a:p>
            <a:r>
              <a:rPr lang="en-US" sz="2800" smtClean="0">
                <a:solidFill>
                  <a:schemeClr val="tx2"/>
                </a:solidFill>
              </a:rPr>
              <a:t>Sport, cake, egg, sandwich</a:t>
            </a:r>
            <a:r>
              <a:rPr lang="ru-RU" sz="2800" smtClean="0">
                <a:solidFill>
                  <a:schemeClr val="tx2"/>
                </a:solidFill>
              </a:rPr>
              <a:t> </a:t>
            </a:r>
          </a:p>
          <a:p>
            <a:r>
              <a:rPr lang="en-US" sz="2800" smtClean="0">
                <a:solidFill>
                  <a:schemeClr val="tx2"/>
                </a:solidFill>
              </a:rPr>
              <a:t>kitchen, dining room, hall, bathroom, carpet </a:t>
            </a:r>
            <a:endParaRPr lang="ru-RU" sz="2800" smtClean="0">
              <a:solidFill>
                <a:schemeClr val="tx2"/>
              </a:solidFill>
            </a:endParaRPr>
          </a:p>
          <a:p>
            <a:r>
              <a:rPr lang="en-US" sz="2800" smtClean="0">
                <a:solidFill>
                  <a:schemeClr val="tx2"/>
                </a:solidFill>
              </a:rPr>
              <a:t>table, shelf, arm-chair, skirt, sofa. </a:t>
            </a:r>
            <a:endParaRPr lang="ru-RU" sz="2800" smtClean="0">
              <a:solidFill>
                <a:schemeClr val="tx2"/>
              </a:solidFill>
            </a:endParaRPr>
          </a:p>
          <a:p>
            <a:r>
              <a:rPr lang="en-US" sz="2800" smtClean="0">
                <a:solidFill>
                  <a:schemeClr val="tx2"/>
                </a:solidFill>
              </a:rPr>
              <a:t>mum, dad, granny, man, granddad</a:t>
            </a:r>
            <a:endParaRPr lang="ru-RU" sz="2800" smtClean="0">
              <a:solidFill>
                <a:schemeClr val="tx2"/>
              </a:solidFill>
            </a:endParaRPr>
          </a:p>
          <a:p>
            <a:r>
              <a:rPr lang="en-US" sz="2800" smtClean="0">
                <a:solidFill>
                  <a:schemeClr val="tx2"/>
                </a:solidFill>
              </a:rPr>
              <a:t>old, happy, name, cold, good</a:t>
            </a:r>
            <a:endParaRPr lang="ru-RU" sz="2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1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ylzada\Desktop\Кымбат\документы\Шаблоны для презентации\мультики\VipTalisman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3" y="-20604"/>
            <a:ext cx="9160233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2060848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2051721" y="1125538"/>
            <a:ext cx="5472608" cy="39798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tx2"/>
                </a:solidFill>
              </a:rPr>
              <a:t>Coffee, tea, milk, </a:t>
            </a:r>
            <a:r>
              <a:rPr lang="en-US" sz="2800" dirty="0" smtClean="0">
                <a:solidFill>
                  <a:srgbClr val="FF0000"/>
                </a:solidFill>
              </a:rPr>
              <a:t>skate</a:t>
            </a:r>
            <a:r>
              <a:rPr lang="en-US" sz="2800" dirty="0" smtClean="0">
                <a:solidFill>
                  <a:schemeClr val="tx2"/>
                </a:solidFill>
              </a:rPr>
              <a:t>, juice 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Sport</a:t>
            </a:r>
            <a:r>
              <a:rPr lang="en-US" sz="2800" dirty="0" smtClean="0">
                <a:solidFill>
                  <a:schemeClr val="tx2"/>
                </a:solidFill>
              </a:rPr>
              <a:t>, cake, egg, sandwich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kitchen, dining room, hall, bathroom, </a:t>
            </a:r>
            <a:r>
              <a:rPr lang="en-US" sz="2800" dirty="0" smtClean="0">
                <a:solidFill>
                  <a:srgbClr val="FF0000"/>
                </a:solidFill>
              </a:rPr>
              <a:t>carpet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table, shelf, arm-chair, </a:t>
            </a:r>
            <a:r>
              <a:rPr lang="en-US" sz="2800" dirty="0" smtClean="0">
                <a:solidFill>
                  <a:srgbClr val="FF0000"/>
                </a:solidFill>
              </a:rPr>
              <a:t>skirt</a:t>
            </a:r>
            <a:r>
              <a:rPr lang="en-US" sz="2800" dirty="0" smtClean="0">
                <a:solidFill>
                  <a:schemeClr val="tx2"/>
                </a:solidFill>
              </a:rPr>
              <a:t>, sofa. 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mum, dad, granny, </a:t>
            </a:r>
            <a:r>
              <a:rPr lang="en-US" sz="2800" dirty="0" smtClean="0">
                <a:solidFill>
                  <a:srgbClr val="FF0000"/>
                </a:solidFill>
              </a:rPr>
              <a:t>man</a:t>
            </a:r>
            <a:r>
              <a:rPr lang="en-US" sz="2800" dirty="0" smtClean="0">
                <a:solidFill>
                  <a:schemeClr val="tx2"/>
                </a:solidFill>
              </a:rPr>
              <a:t>, granddad</a:t>
            </a:r>
            <a:endParaRPr lang="ru-RU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old, happy, </a:t>
            </a:r>
            <a:r>
              <a:rPr lang="en-US" sz="2800" dirty="0" smtClean="0">
                <a:solidFill>
                  <a:srgbClr val="FF0000"/>
                </a:solidFill>
              </a:rPr>
              <a:t>name</a:t>
            </a:r>
            <a:r>
              <a:rPr lang="en-US" sz="2800" dirty="0" smtClean="0">
                <a:solidFill>
                  <a:schemeClr val="tx2"/>
                </a:solidFill>
              </a:rPr>
              <a:t>, cold, good</a:t>
            </a:r>
            <a:endParaRPr lang="ru-RU" sz="2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70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ylzada\Desktop\Кымбат\документы\Шаблоны для презентации\мультики\VipTalisman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3" y="-20604"/>
            <a:ext cx="9160233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2060848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39928" y="2951018"/>
            <a:ext cx="50367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Pick up 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of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ryphm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6" descr="http://detiru.net/wp-content/uploads/2016/08/numbers-printable-01-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761" y="934794"/>
            <a:ext cx="201622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46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76672"/>
            <a:ext cx="8460432" cy="3312368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marL="3657600" lvl="8" indent="0">
              <a:buFont typeface="Arial" charset="0"/>
              <a:buNone/>
              <a:defRPr/>
            </a:pPr>
            <a:r>
              <a:rPr lang="ru-RU" sz="4800" b="1" i="1" dirty="0">
                <a:solidFill>
                  <a:srgbClr val="7030A0"/>
                </a:solidFill>
                <a:cs typeface="Aharoni" pitchFamily="2" charset="-79"/>
              </a:rPr>
              <a:t>По-английски каждый день  ручку называем … 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57225"/>
            <a:ext cx="258921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Рисунок 4" descr="http://www.coollady.ru/puc/3/shkola/b/15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403600"/>
            <a:ext cx="4608512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5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Прямоугольник 3"/>
          <p:cNvSpPr>
            <a:spLocks noChangeArrowheads="1"/>
          </p:cNvSpPr>
          <p:nvPr/>
        </p:nvSpPr>
        <p:spPr bwMode="auto">
          <a:xfrm>
            <a:off x="1403350" y="1341438"/>
            <a:ext cx="56705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4800" b="1" i="1" dirty="0">
                <a:solidFill>
                  <a:srgbClr val="0070C0"/>
                </a:solidFill>
                <a:latin typeface="Candara" pitchFamily="34" charset="0"/>
              </a:rPr>
              <a:t>Вижу в классе много рук!  Книга по-английски … </a:t>
            </a:r>
          </a:p>
        </p:txBody>
      </p:sp>
      <p:pic>
        <p:nvPicPr>
          <p:cNvPr id="3174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108450"/>
            <a:ext cx="24288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789363"/>
            <a:ext cx="3187700" cy="25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Рисунок 10" descr="Babochki72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0" y="423863"/>
            <a:ext cx="145415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07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3"/>
          <p:cNvSpPr>
            <a:spLocks noChangeArrowheads="1"/>
          </p:cNvSpPr>
          <p:nvPr/>
        </p:nvSpPr>
        <p:spPr bwMode="auto">
          <a:xfrm>
            <a:off x="1255713" y="1084263"/>
            <a:ext cx="6456362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60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Дом на улице стоит, </a:t>
            </a:r>
            <a:br>
              <a:rPr lang="ru-RU" sz="60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Улицу назвали …  </a:t>
            </a:r>
          </a:p>
        </p:txBody>
      </p:sp>
      <p:sp>
        <p:nvSpPr>
          <p:cNvPr id="6" name="5-конечная звезда 5"/>
          <p:cNvSpPr/>
          <p:nvPr/>
        </p:nvSpPr>
        <p:spPr>
          <a:xfrm>
            <a:off x="7712075" y="5768975"/>
            <a:ext cx="1000125" cy="571500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333375"/>
            <a:ext cx="2168525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3933825"/>
            <a:ext cx="2166937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Рисунок 10" descr="Babochki7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851400"/>
            <a:ext cx="145415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06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3"/>
          <p:cNvSpPr>
            <a:spLocks noChangeArrowheads="1"/>
          </p:cNvSpPr>
          <p:nvPr/>
        </p:nvSpPr>
        <p:spPr bwMode="auto">
          <a:xfrm>
            <a:off x="835025" y="1071563"/>
            <a:ext cx="61023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5400" b="1" i="1">
                <a:latin typeface="Times New Roman" pitchFamily="18" charset="0"/>
                <a:cs typeface="Times New Roman" pitchFamily="18" charset="0"/>
              </a:rPr>
              <a:t>В школе я вчера заснул, </a:t>
            </a:r>
            <a:br>
              <a:rPr lang="ru-RU" sz="5400" b="1" i="1"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>
                <a:latin typeface="Times New Roman" pitchFamily="18" charset="0"/>
                <a:cs typeface="Times New Roman" pitchFamily="18" charset="0"/>
              </a:rPr>
              <a:t>Школа по-английски … 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3109913"/>
            <a:ext cx="3871912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Рисунок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76250"/>
            <a:ext cx="23495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5-конечная звезда 13"/>
          <p:cNvSpPr/>
          <p:nvPr/>
        </p:nvSpPr>
        <p:spPr>
          <a:xfrm>
            <a:off x="1000125" y="500063"/>
            <a:ext cx="1000125" cy="57150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43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2313" y="804863"/>
            <a:ext cx="5832475" cy="34163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 </a:t>
            </a:r>
            <a:r>
              <a:rPr lang="ru-RU" sz="5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Сел за парту, слышен треск,  парта по-английски …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1111250"/>
            <a:ext cx="258921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573463"/>
            <a:ext cx="3836988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19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3"/>
          <p:cNvSpPr>
            <a:spLocks noChangeArrowheads="1"/>
          </p:cNvSpPr>
          <p:nvPr/>
        </p:nvSpPr>
        <p:spPr bwMode="auto">
          <a:xfrm>
            <a:off x="1150938" y="620713"/>
            <a:ext cx="666115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6600" i="1">
                <a:latin typeface="Times New Roman" pitchFamily="18" charset="0"/>
                <a:cs typeface="Times New Roman" pitchFamily="18" charset="0"/>
              </a:rPr>
              <a:t>Это вовсе не секрет: </a:t>
            </a:r>
            <a:br>
              <a:rPr lang="ru-RU" sz="6600" i="1">
                <a:latin typeface="Times New Roman" pitchFamily="18" charset="0"/>
                <a:cs typeface="Times New Roman" pitchFamily="18" charset="0"/>
              </a:rPr>
            </a:br>
            <a:r>
              <a:rPr lang="ru-RU" sz="6600" i="1">
                <a:latin typeface="Times New Roman" pitchFamily="18" charset="0"/>
                <a:cs typeface="Times New Roman" pitchFamily="18" charset="0"/>
              </a:rPr>
              <a:t>По-английски кошка</a:t>
            </a:r>
            <a:r>
              <a:rPr lang="en-US" sz="6600" i="1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6600" i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trikota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513263"/>
            <a:ext cx="4865688" cy="2317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13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2988" y="549275"/>
            <a:ext cx="75438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Вы наш город посетите! </a:t>
            </a:r>
            <a:br>
              <a:rPr lang="ru-RU" sz="54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54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Город это будет</a:t>
            </a:r>
            <a:r>
              <a:rPr lang="en-US" sz="54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…</a:t>
            </a:r>
            <a:r>
              <a:rPr lang="ru-RU" sz="5400" b="1" i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 </a:t>
            </a:r>
          </a:p>
        </p:txBody>
      </p:sp>
      <p:pic>
        <p:nvPicPr>
          <p:cNvPr id="37891" name="Рисунок 4" descr="http://www.coollady.ru/puc/3/shkola/b/15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997200"/>
            <a:ext cx="4922838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13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250" y="944563"/>
            <a:ext cx="6391275" cy="41544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Две изюминки во рту.</a:t>
            </a:r>
            <a:br>
              <a:rPr lang="ru-RU" sz="6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По-английски двойка … </a:t>
            </a:r>
          </a:p>
        </p:txBody>
      </p:sp>
      <p:pic>
        <p:nvPicPr>
          <p:cNvPr id="38915" name="Picture 22" descr="g050138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88913"/>
            <a:ext cx="1406525" cy="225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20" descr="g04338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53013"/>
            <a:ext cx="25209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Рисунок 6" descr="123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149725"/>
            <a:ext cx="1641475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00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3"/>
          <p:cNvSpPr>
            <a:spLocks noChangeArrowheads="1"/>
          </p:cNvSpPr>
          <p:nvPr/>
        </p:nvSpPr>
        <p:spPr bwMode="auto">
          <a:xfrm>
            <a:off x="1230313" y="1196975"/>
            <a:ext cx="66071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5400" i="1">
                <a:solidFill>
                  <a:srgbClr val="7030A0"/>
                </a:solidFill>
                <a:latin typeface="Candara" pitchFamily="34" charset="0"/>
              </a:rPr>
              <a:t>Никогда не забывай,</a:t>
            </a:r>
            <a:br>
              <a:rPr lang="ru-RU" sz="5400" i="1">
                <a:solidFill>
                  <a:srgbClr val="7030A0"/>
                </a:solidFill>
                <a:latin typeface="Candara" pitchFamily="34" charset="0"/>
              </a:rPr>
            </a:br>
            <a:r>
              <a:rPr lang="ru-RU" sz="5400" i="1">
                <a:solidFill>
                  <a:srgbClr val="7030A0"/>
                </a:solidFill>
                <a:latin typeface="Candara" pitchFamily="34" charset="0"/>
              </a:rPr>
              <a:t>Что пятерка это … </a:t>
            </a:r>
          </a:p>
        </p:txBody>
      </p:sp>
      <p:pic>
        <p:nvPicPr>
          <p:cNvPr id="39939" name="Picture 7" descr="27bffcc5d5fefb9362e798e52e93fc18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3213100"/>
            <a:ext cx="4176712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7" descr="8l1gv41lhxl2ka7sh06ipfm8m06lbt0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5" y="2951163"/>
            <a:ext cx="3346450" cy="25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29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sylzada\Desktop\Кымбат\документы\Шаблоны для презентации\мультики\VipTalisman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97" y="10018"/>
            <a:ext cx="9173197" cy="684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2204864"/>
            <a:ext cx="3384376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2951018"/>
            <a:ext cx="56533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Pick up the flowers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23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C:\Users\Asylzada\Desktop\Кымбат\документы\Шаблоны для презентации\мультики\VipTalisman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0"/>
            <a:ext cx="9144000" cy="685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43808" y="2348880"/>
            <a:ext cx="3816424" cy="237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3687415"/>
            <a:ext cx="1246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BYE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628800"/>
            <a:ext cx="2189163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01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резентация c кнопками">
  <a:themeElements>
    <a:clrScheme name="1_Презентация c кнопками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Презентация c кнопками">
      <a:majorFont>
        <a:latin typeface="Calibri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Презентация c кнопками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343</Words>
  <Application>Microsoft Office PowerPoint</Application>
  <PresentationFormat>Экран (4:3)</PresentationFormat>
  <Paragraphs>86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Тема Office</vt:lpstr>
      <vt:lpstr>1_Презентация c кнопками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Asylzada</dc:creator>
  <cp:lastModifiedBy>Asylzada</cp:lastModifiedBy>
  <cp:revision>15</cp:revision>
  <dcterms:created xsi:type="dcterms:W3CDTF">2018-10-15T12:47:37Z</dcterms:created>
  <dcterms:modified xsi:type="dcterms:W3CDTF">2021-10-17T18:54:27Z</dcterms:modified>
</cp:coreProperties>
</file>