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7" autoAdjust="0"/>
    <p:restoredTop sz="94660"/>
  </p:normalViewPr>
  <p:slideViewPr>
    <p:cSldViewPr snapToGrid="0">
      <p:cViewPr>
        <p:scale>
          <a:sx n="81" d="100"/>
          <a:sy n="81" d="100"/>
        </p:scale>
        <p:origin x="-31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44476"/>
            <a:ext cx="1118446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CF63B0-CAB5-414E-B68B-DD8725DF43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210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6383" y="978813"/>
            <a:ext cx="7894750" cy="2509213"/>
          </a:xfrm>
        </p:spPr>
        <p:txBody>
          <a:bodyPr>
            <a:normAutofit/>
          </a:bodyPr>
          <a:lstStyle/>
          <a:p>
            <a:r>
              <a:rPr lang="ru-RU" sz="88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Осторожно!!!</a:t>
            </a:r>
            <a:br>
              <a:rPr lang="ru-RU" sz="88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ru-RU" sz="8800" b="1" cap="non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Тонкий лед!</a:t>
            </a:r>
          </a:p>
        </p:txBody>
      </p:sp>
      <p:pic>
        <p:nvPicPr>
          <p:cNvPr id="1026" name="Picture 2" descr="http://ic.pics.livejournal.com/ams_1/15693753/74048/74048_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504" y="3450272"/>
            <a:ext cx="4515848" cy="3115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://i63.beon.ru/91/56/2135691/75/72642975/ice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152" y="51515"/>
            <a:ext cx="8382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50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761" y="193183"/>
            <a:ext cx="11333408" cy="2021511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каждый год многие люди пренебрегают мерами предосторожности и выходят на тонкий </a:t>
            </a:r>
            <a:r>
              <a:rPr lang="ru-RU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осенне-весенний </a:t>
            </a:r>
            <a:r>
              <a:rPr lang="ru-RU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лед, тем самым, подвергая свою </a:t>
            </a:r>
            <a:r>
              <a:rPr lang="ru-RU" cap="none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жизнь </a:t>
            </a:r>
            <a:r>
              <a:rPr lang="ru-RU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смертельной опасности.</a:t>
            </a:r>
          </a:p>
        </p:txBody>
      </p:sp>
      <p:pic>
        <p:nvPicPr>
          <p:cNvPr id="6148" name="Picture 4" descr="https://sites.google.com/site/doneckaiagimnaziano21/_/rsrc/1328610259834/home/pamatka-po-bezopasnosti-ziznedeatelnosti-na-period-prekrasenia-ucebnyh-zanatij/opasnost-na-ldu-vnimanie-sosulki/pravila_povedenia_na_ldu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76" y="2370551"/>
            <a:ext cx="6950497" cy="40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gov.cap.ru/UserFiles/news/20140225/Original/i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479" y="2370552"/>
            <a:ext cx="6738690" cy="406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cs606427.vk.me/v606427355/27d6/Y8UKe10oGW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62" y="2214694"/>
            <a:ext cx="37052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7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4" y="103032"/>
            <a:ext cx="11822806" cy="87576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Что делать, если вы </a:t>
            </a:r>
            <a:r>
              <a:rPr lang="ru-RU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провалились в </a:t>
            </a:r>
            <a:r>
              <a:rPr lang="ru-RU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холодную воду?</a:t>
            </a:r>
          </a:p>
        </p:txBody>
      </p:sp>
      <p:pic>
        <p:nvPicPr>
          <p:cNvPr id="4098" name="Picture 2" descr="http://sad-kadino.mogilev.edu.by/en/sm_full.aspx?guid=96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49" y="1019174"/>
            <a:ext cx="9286875" cy="583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53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5162" y="247456"/>
            <a:ext cx="6268903" cy="1091013"/>
          </a:xfrm>
          <a:effectLst>
            <a:softEdge rad="317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Как оказать помощь. </a:t>
            </a:r>
            <a:endParaRPr lang="ru-RU" sz="44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7170" name="Picture 2" descr="http://player.myshared.ru/1124817/data/images/img3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54" y="1749287"/>
            <a:ext cx="11337704" cy="474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pad.intertat.ru/media/k2/items/cache/b39ca8dc783fd5651f813f200ac15364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57" y="1207387"/>
            <a:ext cx="10050498" cy="56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2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3443" y="265044"/>
            <a:ext cx="5897843" cy="6414051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sz="2800" dirty="0">
                <a:solidFill>
                  <a:srgbClr val="000000"/>
                </a:solidFill>
              </a:rPr>
              <a:t>вооружитесь любой длинной палкой, </a:t>
            </a:r>
            <a:r>
              <a:rPr lang="ru-RU" altLang="ru-RU" sz="2800" dirty="0" smtClean="0">
                <a:solidFill>
                  <a:srgbClr val="000000"/>
                </a:solidFill>
              </a:rPr>
              <a:t>доской, </a:t>
            </a:r>
            <a:r>
              <a:rPr lang="ru-RU" altLang="ru-RU" sz="2800" dirty="0">
                <a:solidFill>
                  <a:srgbClr val="000000"/>
                </a:solidFill>
              </a:rPr>
              <a:t>шестом или </a:t>
            </a:r>
            <a:r>
              <a:rPr lang="ru-RU" altLang="ru-RU" sz="2800" dirty="0" smtClean="0">
                <a:solidFill>
                  <a:srgbClr val="000000"/>
                </a:solidFill>
              </a:rPr>
              <a:t>верёвкой. </a:t>
            </a:r>
            <a:r>
              <a:rPr lang="ru-RU" altLang="ru-RU" sz="2800" dirty="0">
                <a:solidFill>
                  <a:srgbClr val="000000"/>
                </a:solidFill>
              </a:rPr>
              <a:t>Можно связать воедино шарфы, ремни или одежду. </a:t>
            </a:r>
          </a:p>
          <a:p>
            <a:r>
              <a:rPr lang="ru-RU" altLang="ru-RU" sz="2800" dirty="0">
                <a:solidFill>
                  <a:srgbClr val="000000"/>
                </a:solidFill>
              </a:rPr>
              <a:t>следует ползком, широко расставляя при этом руки и ноги и толкая перед собою спасательные средства, осторожно двигаться по направлению к полынье.</a:t>
            </a:r>
            <a:r>
              <a:rPr lang="ru-RU" alt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endParaRPr lang="ru-RU" dirty="0"/>
          </a:p>
        </p:txBody>
      </p:sp>
      <p:pic>
        <p:nvPicPr>
          <p:cNvPr id="8194" name="Picture 2" descr="http://player.myshared.ru/658743/data/images/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800" y="172279"/>
            <a:ext cx="3519679" cy="34058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mages.mreadz.com/187/186290/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717" y="4289653"/>
            <a:ext cx="4536262" cy="2017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cdn.imhonet.ru/0/tmp_user_files/83/56/8356c42236902c3583ba5b7d372c7f31/xlarge/fa81e1dffb93a206f2f6c97ad8e9e06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10" y="1007166"/>
            <a:ext cx="5717790" cy="381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05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2138" y="154691"/>
            <a:ext cx="8190469" cy="852474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Опасные места у водоемов!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06" y="1280285"/>
            <a:ext cx="8628732" cy="5425316"/>
          </a:xfrm>
        </p:spPr>
      </p:pic>
    </p:spTree>
    <p:extLst>
      <p:ext uri="{BB962C8B-B14F-4D97-AF65-F5344CB8AC3E}">
        <p14:creationId xmlns:p14="http://schemas.microsoft.com/office/powerpoint/2010/main" val="300209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4174" y="141439"/>
            <a:ext cx="7779652" cy="719953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b="1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Это должен знать каждый!</a:t>
            </a:r>
            <a:endParaRPr lang="ru-RU" b="1" cap="none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00521" y="1081631"/>
            <a:ext cx="10363826" cy="5623969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для человека считается лед толщиной не менее 10 см в пресной воде и 15 </a:t>
            </a:r>
            <a:r>
              <a:rPr lang="ru-RU" alt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</a:p>
          <a:p>
            <a:pPr marL="0" indent="0">
              <a:buNone/>
            </a:pPr>
            <a:r>
              <a:rPr lang="ru-RU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соленной.</a:t>
            </a:r>
          </a:p>
          <a:p>
            <a:r>
              <a:rPr lang="ru-RU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воздуха выше 1 градусов держится более 3 дней, то прочность льда снижается на 25 %.</a:t>
            </a:r>
          </a:p>
          <a:p>
            <a:r>
              <a:rPr lang="ru-RU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льда можно определить визуально: лед голубого цвета – прочный, прочность льда белого цвета в 2 раза меньше, а самый ненадежный лед серого, матово-белого цвета или с желтоватым оттенком.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83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74017" y="684066"/>
            <a:ext cx="10363826" cy="5637221"/>
          </a:xfrm>
        </p:spPr>
        <p:txBody>
          <a:bodyPr/>
          <a:lstStyle/>
          <a:p>
            <a:r>
              <a:rPr lang="ru-RU" altLang="ru-RU" dirty="0"/>
              <a:t>При переходе по льду необходимо пользоваться оборудованными ледовыми переправами или проложенными тропами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400" cap="none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Категорически запрещается проверять прочность льда ударами ноги.</a:t>
            </a:r>
          </a:p>
          <a:p>
            <a:r>
              <a:rPr lang="ru-RU" altLang="ru-RU" dirty="0"/>
              <a:t>Во время движения по льду следует обращать внимание на его поверхность, обходить опасные места и участки, покрытые толстым слоем снега.</a:t>
            </a:r>
          </a:p>
          <a:p>
            <a:r>
              <a:rPr lang="ru-RU" altLang="ru-RU" dirty="0"/>
              <a:t> </a:t>
            </a:r>
            <a:r>
              <a:rPr lang="ru-RU" altLang="ru-RU" dirty="0" smtClean="0"/>
              <a:t>При </a:t>
            </a:r>
            <a:r>
              <a:rPr lang="ru-RU" altLang="ru-RU" dirty="0"/>
              <a:t>переходе по льду необходимо следовать друг за другом на расстоянии </a:t>
            </a:r>
            <a:r>
              <a:rPr lang="ru-RU" altLang="ru-RU" dirty="0" smtClean="0"/>
              <a:t>   5 </a:t>
            </a:r>
            <a:r>
              <a:rPr lang="ru-RU" altLang="ru-RU" dirty="0"/>
              <a:t>– 6 метров и быть готовым оказать немедленную помощь идущему впереди. </a:t>
            </a:r>
          </a:p>
          <a:p>
            <a:r>
              <a:rPr lang="ru-RU" altLang="ru-RU" dirty="0"/>
              <a:t>Пользоваться площадками для катания на коньках на водоемах разрешается только после тщательной проверки плотности льда. </a:t>
            </a:r>
          </a:p>
          <a:p>
            <a:r>
              <a:rPr lang="ru-RU" altLang="ru-RU" dirty="0"/>
              <a:t>При переходе водоема по льду на лыжах рекомендуется пользоваться проложенной лыжней.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75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.ytimg.com/vi/Sy-lGmtaFZQ/sddefault.jpg"/>
          <p:cNvPicPr>
            <a:picLocks noGrp="1" noChangeAspect="1" noChangeArrowheads="1"/>
          </p:cNvPicPr>
          <p:nvPr>
            <p:ph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7" t="13413" r="11297" b="12674"/>
          <a:stretch/>
        </p:blipFill>
        <p:spPr bwMode="auto">
          <a:xfrm>
            <a:off x="437322" y="410818"/>
            <a:ext cx="5427901" cy="3671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dubovoe2011.okis.ru/img/dubovoe2011/23032014/f72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r="7553" b="10976"/>
          <a:stretch/>
        </p:blipFill>
        <p:spPr bwMode="auto">
          <a:xfrm>
            <a:off x="6263356" y="410818"/>
            <a:ext cx="5427901" cy="3711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mysurv.ru/vk/img.php?url=http://cs622329.vk.me/v622329375/3fdb0/VMnqLXDnTK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75" y="2625635"/>
            <a:ext cx="6172962" cy="410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88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5216" y="905900"/>
            <a:ext cx="9954522" cy="4371494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по чрезвычайным ситуациям </a:t>
            </a:r>
            <a:r>
              <a:rPr lang="ru-RU" sz="5400" b="1" cap="none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</a:t>
            </a:r>
            <a:b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cap="none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убидительно</a:t>
            </a:r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просит соблюдать правила безопасности.</a:t>
            </a:r>
            <a:endParaRPr lang="ru-RU" sz="5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08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147</TotalTime>
  <Words>267</Words>
  <Application>Microsoft Office PowerPoint</Application>
  <PresentationFormat>Произвольный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Капля</vt:lpstr>
      <vt:lpstr>Осторожно!!! Тонкий лед!</vt:lpstr>
      <vt:lpstr>каждый год многие люди пренебрегают мерами предосторожности и выходят на тонкий осенне-весенний лед, тем самым, подвергая свою жизнь смертельной опасности.</vt:lpstr>
      <vt:lpstr>Что делать, если вы провалились в холодную воду?</vt:lpstr>
      <vt:lpstr>Как оказать помощь. </vt:lpstr>
      <vt:lpstr>Презентация PowerPoint</vt:lpstr>
      <vt:lpstr>Опасные места у водоемов!</vt:lpstr>
      <vt:lpstr>Это должен знать каждый!</vt:lpstr>
      <vt:lpstr>Презентация PowerPoint</vt:lpstr>
      <vt:lpstr>Презентация PowerPoint</vt:lpstr>
      <vt:lpstr>Департамент по чрезвычайным ситуациям Акмолинской области  убидительно просит соблюдать правила безопасности.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Осторожно!!! Тонкий лед!</dc:title>
  <dc:creator>ира</dc:creator>
  <cp:lastModifiedBy>Нуржан</cp:lastModifiedBy>
  <cp:revision>15</cp:revision>
  <dcterms:created xsi:type="dcterms:W3CDTF">2015-11-06T15:28:20Z</dcterms:created>
  <dcterms:modified xsi:type="dcterms:W3CDTF">2021-11-11T11:19:56Z</dcterms:modified>
</cp:coreProperties>
</file>