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3" r:id="rId2"/>
    <p:sldId id="275" r:id="rId3"/>
    <p:sldId id="258" r:id="rId4"/>
    <p:sldId id="259" r:id="rId5"/>
    <p:sldId id="267" r:id="rId6"/>
    <p:sldId id="268" r:id="rId7"/>
    <p:sldId id="266" r:id="rId8"/>
    <p:sldId id="269" r:id="rId9"/>
    <p:sldId id="272" r:id="rId10"/>
    <p:sldId id="270" r:id="rId11"/>
    <p:sldId id="27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-78" y="-4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69CB8-F204-4D06-B913-C5A26A89888A}" type="datetimeFigureOut">
              <a:rPr lang="en-US" dirty="0"/>
              <a:pPr/>
              <a:t>4/13/2023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BB376-B19C-488D-ABEB-03C7E6E9E3E0}" type="datetimeFigureOut">
              <a:rPr lang="en-US" dirty="0"/>
              <a:pPr/>
              <a:t>4/13/2023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F077B-A50F-4D64-8574-E2D6A98A5553}" type="datetimeFigureOut">
              <a:rPr lang="en-US" dirty="0"/>
              <a:pPr/>
              <a:t>4/13/2023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E2A62-1983-43A1-A163-D8AA46534C80}" type="datetimeFigureOut">
              <a:rPr lang="en-US" dirty="0"/>
              <a:pPr/>
              <a:t>4/13/2023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F3E3B-34E3-4345-B2A1-994B83598A9C}" type="datetimeFigureOut">
              <a:rPr lang="en-US" dirty="0"/>
              <a:pPr/>
              <a:t>4/13/2023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6C96-82A1-4D77-8ADA-627AC6FE3D65}" type="datetimeFigureOut">
              <a:rPr lang="en-US" dirty="0"/>
              <a:pPr/>
              <a:t>4/13/2023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2C1E-28F2-47E9-802D-339E64E2F920}" type="datetimeFigureOut">
              <a:rPr lang="en-US" dirty="0"/>
              <a:pPr/>
              <a:t>4/13/2023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4271A48-F18A-45B3-BC05-1E27DA3F88AF}" type="datetimeFigureOut">
              <a:rPr lang="en-US" dirty="0"/>
              <a:pPr/>
              <a:t>4/13/2023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747F8-9654-4282-85D2-65F41AAE7A75}" type="datetimeFigureOut">
              <a:rPr lang="en-US" dirty="0"/>
              <a:pPr/>
              <a:t>4/13/2023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6E300-0A13-4A81-945A-7333C271A069}" type="datetimeFigureOut">
              <a:rPr lang="en-US" dirty="0"/>
              <a:pPr/>
              <a:t>4/13/2023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71962-1EA4-46E7-BCB0-F36CE46D1A59}" type="datetimeFigureOut">
              <a:rPr lang="en-US" dirty="0"/>
              <a:pPr/>
              <a:t>4/13/2023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DC5B261-8843-42D1-AAFC-05E20E2D9B97}" type="datetimeFigureOut">
              <a:rPr lang="en-US" dirty="0"/>
              <a:pPr/>
              <a:t>4/13/2023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okna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464" y="-1"/>
            <a:ext cx="9993086" cy="627017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510230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Презентация на тему: «Безопасные окна»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97280" y="1410789"/>
            <a:ext cx="10058400" cy="4715691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Целью акции является</a:t>
            </a:r>
            <a:r>
              <a:rPr lang="ru-RU" b="1" dirty="0" smtClean="0"/>
              <a:t>:  обеспечение безопасности детей в семье и профилактики случаев выпадения детей из окон.</a:t>
            </a:r>
          </a:p>
          <a:p>
            <a:r>
              <a:rPr lang="ru-RU" b="1" dirty="0" smtClean="0"/>
              <a:t> 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Задачи:</a:t>
            </a:r>
          </a:p>
          <a:p>
            <a:r>
              <a:rPr lang="ru-RU" b="1" dirty="0" smtClean="0"/>
              <a:t>1. Закреплять знаний детей о безопасности.</a:t>
            </a:r>
          </a:p>
          <a:p>
            <a:r>
              <a:rPr lang="ru-RU" b="1" dirty="0" smtClean="0"/>
              <a:t>2. Дать понятие детям о том, какую опасность представляют собой открытые окна и балкон.</a:t>
            </a:r>
          </a:p>
          <a:p>
            <a:r>
              <a:rPr lang="ru-RU" b="1" dirty="0" smtClean="0"/>
              <a:t>3. Показать детям, как  вести себя правильно, когда они остаются одни.</a:t>
            </a:r>
          </a:p>
          <a:p>
            <a:r>
              <a:rPr lang="ru-RU" b="1" dirty="0" smtClean="0"/>
              <a:t>4. Формировать у детей умение предвидеть опасность, избегать опасные ситуации.</a:t>
            </a:r>
          </a:p>
          <a:p>
            <a:r>
              <a:rPr lang="ru-RU" b="1" dirty="0" smtClean="0"/>
              <a:t>5. Расширять словарный запас детей.</a:t>
            </a:r>
            <a:endParaRPr lang="ru-RU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37904" y="553792"/>
            <a:ext cx="3284113" cy="17772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solidFill>
                  <a:srgbClr val="002060"/>
                </a:solidFill>
              </a:rPr>
              <a:t>Опасные места</a:t>
            </a:r>
            <a:endParaRPr lang="ru-RU" sz="5400" dirty="0">
              <a:solidFill>
                <a:srgbClr val="002060"/>
              </a:solidFill>
            </a:endParaRPr>
          </a:p>
        </p:txBody>
      </p:sp>
      <p:cxnSp>
        <p:nvCxnSpPr>
          <p:cNvPr id="4" name="Прямая со стрелкой 3"/>
          <p:cNvCxnSpPr>
            <a:stCxn id="2" idx="1"/>
          </p:cNvCxnSpPr>
          <p:nvPr/>
        </p:nvCxnSpPr>
        <p:spPr>
          <a:xfrm flipH="1">
            <a:off x="2228045" y="1442435"/>
            <a:ext cx="1609859" cy="57954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flipH="1">
            <a:off x="3039414" y="2331077"/>
            <a:ext cx="798490" cy="128788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>
            <a:stCxn id="2" idx="2"/>
          </p:cNvCxnSpPr>
          <p:nvPr/>
        </p:nvCxnSpPr>
        <p:spPr>
          <a:xfrm>
            <a:off x="5479961" y="2331077"/>
            <a:ext cx="96591" cy="189319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7122017" y="2331077"/>
            <a:ext cx="798490" cy="109470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stCxn id="2" idx="3"/>
          </p:cNvCxnSpPr>
          <p:nvPr/>
        </p:nvCxnSpPr>
        <p:spPr>
          <a:xfrm>
            <a:off x="7122017" y="1442435"/>
            <a:ext cx="1468191" cy="48939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270456" y="2021983"/>
            <a:ext cx="2028423" cy="9530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</a:rPr>
              <a:t>улица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220273" y="3618963"/>
            <a:ext cx="2218386" cy="11590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</a:rPr>
              <a:t>двор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700789" y="4224270"/>
            <a:ext cx="2009104" cy="12234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</a:rPr>
              <a:t>дом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856112" y="3425780"/>
            <a:ext cx="2060620" cy="13522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</a:rPr>
              <a:t>лес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8590208" y="1757967"/>
            <a:ext cx="2112136" cy="11462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</a:rPr>
              <a:t>дорога</a:t>
            </a:r>
            <a:endParaRPr lang="ru-RU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0174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431074"/>
            <a:ext cx="10058400" cy="836023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70C0"/>
                </a:solidFill>
              </a:rPr>
              <a:t>Опасности дома</a:t>
            </a:r>
            <a:endParaRPr lang="ru-RU" sz="4000" b="1" dirty="0">
              <a:solidFill>
                <a:srgbClr val="0070C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97280" y="1764406"/>
            <a:ext cx="10058400" cy="383172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Электричество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Газ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Водопровод (горячая вода)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Острые (колющие и режущие) предметы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Лекарства, бытовая химия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Незнакомцы, воры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Окна и балконы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5270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510862" y="-46364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65511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55691" y="33807"/>
            <a:ext cx="9098924" cy="6824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27602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7036" y="128789"/>
            <a:ext cx="4606784" cy="613173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70490" y="563165"/>
            <a:ext cx="6156101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В квартире одним из самых опасных мест является балкон. Нельзя свешиваться через перила, сидеть на перилах, устраивать на балконе разные подвижные игры. Ни в коем случае не надо ради забавы делать вид, что ты хочешь столкнуть приятеля вниз. Эта шутка может обернуться несчастьем.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3891981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3407" y="163824"/>
            <a:ext cx="9052559" cy="6189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7979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45087" y="301044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8073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89166" y="0"/>
            <a:ext cx="8509684" cy="6382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18358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469" y="222069"/>
            <a:ext cx="9849394" cy="600891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137</TotalTime>
  <Words>108</Words>
  <Application>Microsoft Office PowerPoint</Application>
  <PresentationFormat>Произвольный</PresentationFormat>
  <Paragraphs>24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Ретро</vt:lpstr>
      <vt:lpstr>Слайд 1</vt:lpstr>
      <vt:lpstr>Презентация на тему: «Безопасные окна»</vt:lpstr>
      <vt:lpstr>Слайд 3</vt:lpstr>
      <vt:lpstr>Опасности дома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«Безопасные окна»</dc:title>
  <dc:creator>симонина анна</dc:creator>
  <cp:lastModifiedBy>админ</cp:lastModifiedBy>
  <cp:revision>15</cp:revision>
  <cp:lastPrinted>2017-10-21T13:00:26Z</cp:lastPrinted>
  <dcterms:created xsi:type="dcterms:W3CDTF">2017-04-23T07:42:56Z</dcterms:created>
  <dcterms:modified xsi:type="dcterms:W3CDTF">2023-04-13T08:28:10Z</dcterms:modified>
</cp:coreProperties>
</file>